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Action2.xml" ContentType="application/vnd.ms-office.inkAction+xml"/>
  <Override PartName="/ppt/tags/tag1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56" r:id="rId3"/>
    <p:sldId id="257" r:id="rId4"/>
    <p:sldId id="262" r:id="rId5"/>
    <p:sldId id="263" r:id="rId6"/>
    <p:sldId id="260" r:id="rId7"/>
    <p:sldId id="258" r:id="rId8"/>
    <p:sldId id="259" r:id="rId9"/>
    <p:sldId id="268" r:id="rId10"/>
    <p:sldId id="269" r:id="rId11"/>
    <p:sldId id="264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1T14:14:33.07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7742 18810 14 0,'0'0'0'2,"-27"24"-1"-2,0-4-12 1,27-20 13 1,0 0 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19:2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21 3341,'0'0'0,"-34"-4"257,34 4-257,-26-2 128,-13-7-128,2 4-128,3 5 128,0 0 0,8 5 0,26-5 0,-34 22-129,8-16-128,-2 28-2570,28-34 2827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19:2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16 260 4112,'-10'-140'3469,"4"71"-1691,6 19-1393,0 49-492,0 1-21,0 15-408,11 60-3383,-12-60 3151,6 11-179,-4-22 735,5 23-2401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30:2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2570,'0'0'0,"-60"5"-1028,0 1-514,60-6 1542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17:3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14135,'0'-10'4811,"0"-11"-3818,0 18-908,0-1-63,0 1-44,0 0-63,0 0 63,0 0 22,1 1 0,2 1 0,0-2 0,8-5-1028,2 7-1591,-1 1-1208,-7-6-5072,-4 5 8782,0-1-3053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1T14:40:26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97">
    <iact:property name="dataType"/>
    <iact:actionData xml:id="d0">
      <inkml:trace xmlns:inkml="http://www.w3.org/2003/InkML" xml:id="stk0" contextRef="#ctx0" brushRef="#br0">11699 13387 33 0,'0'0'0'10,"0"-3"5"-10,4 3-1 0,-4-6-1 1,0-1-1 0,0 7-2-1,0-1 2 13,0-2-1-13,0 0 0 1,0 1 0 0,5 2 1 0,-5 0-2-1,0 0 2 14,0 0 0-14,4-2 2 1,-4-2-1 0,5 0 1 0,-5 4 0-1,0 0-4 0,6-1 3 14,-6-2 0-14,4 3-1 0,-4 0 1 1,5-2-2 0,-5 2 1 0,0 0-2-1,6-2 1 13,-6 2 0-13,4 0 0 1,-4 0 0-1,0 0 1 1,0 0-1 0,6-4 0-1,-6 4-1 0,0 0 2 14,4 0-1-14,-1 0 1 0,-3 0-1 1,6 0 0-1,-6 0-1 1,0 0 2 14,5 0-1-15,-1 0 0 1,1 0 0 0,-5 0 1 0,7 0-1-1,-7 0-1 0,0 0 1 12,5 0 0-12,-1 0 0 1,-4 6 1-1,5-6-1 1,-1 2 0 0,-4-2-1-1,6 0 1 14,-6 4 0-14,0 4 0 1,3-6 0-1,3 3 0 1,-2-1 0 0,-4-4-1-1,0 5 1 14,6 1-1-14,-1-1 1 1,1 2-1-1,-6 9 1 1,0-9-1 0,0-7 0-1,3 5 0 13,-3 18 0-13,0-20 0 1,0 15 1-1,0-12-1 3,4 11 0-3,-4-17 0 0,0 7 0 13,0 12 0-13,6-13 0 2,-6 13 0 0,0-14 0-1,4 15 0-1,-4-20 0 0,0 9 0 12,5 7 0-12,-5-9 0 2,0 13 0-1,0-16 1 0,4 17-1-1,-4-21 0 1,0 4 0 11,8 16 0-11,-8-14 0-1,0-2 0 2,4 17 0-2,-4-16 0 0,0-5 0 1,0 6 0 11,0 14 0-12,0-17 0 1,0 4 0 0,0-1 1 0,0 1-1-1,0-7 0 0,5 4 0 13,-5 6 0-12,0-6 0-1,0 2 0 3,0-2 0-3,0 2 0 0,0-6 0 0,0 5 0 14,0-2 0-14,0 1 0 2,0-1 0-1,0 2 0-1,0-5 0 0,0 6 0 12,0-4 1-11,0 4-2 1,0 0 1-1,0-2 0-1,0 0 1 0,0-4-1 0,0 4 0 12,0 5 0-11,0-2 0 2,0 11 1-3,0-18-1 0,0 5 0 0,0-5 0 0,0 9 0 14,0-3 0-13,-5 0 0-1,5 12 0 2,0-18 0-1,-4 6 0-1,4-6 0 0,0 6 1 11,0 2 0-10,0 0 0 0,0-6 0 1,0 4-1-2,0-2 0 0,0-4 0 0,0 0 0 13,0 6 0-12,0-6 0-1,0 0 1 1,0 0-1 1,0 0 0-2,0 0 0 0,0 0 0 13,0 0 1-12,0 0-1-1,0 0 0 1,0 0 0-1,4 0 1 2,-4 0-1-2,0 0 0 12,5-6 0-11,-5 6 0-1,0-2 1 1,4 0-2 0,-4-2 1-1,0 4 0 1,0-2 0 12,6 2-1-12,-6-4 1 0,3 0 0 0,-3-2 0 0,5 2 0-1,-5 4 0 0,6 0 0 15,-2-6 0-14,2 4 0-1,0-5 0 3,-2 6 0-3,-1-8 0 0,-3 9 0 0,11-5 0 11,-11 3 1-11,9-6-1 3,-5 4 0-3,8-4 0 1,-8 2 0-1,-4 6 0 0,9-8 0 12,0 2 0-12,2 0 0 3,-1-2 0-3,-1 2 0 0,-5 4 0 0,-4 2 0 0,11-4 0 13,-2 0 0-12,12 0 0-1,-17 2 0 3,1-4 0-3,5 6 0 0,-10 0 0 0,21-2 0 13,-17 1 0-12,5-4 0 1,10 5 0-1,-11-5 0-1,-1 5 0 0,-7 0 0 0,14-3 0 13,-4 3 0-13,-5-3 0 1,6 2 0 1,7 1 0-1,-13-3 0-1,-5 3 0 0,4 0 0 12,8 0 0-11,-7-3 0 2,-1 3 0-3,5-2 0 0,-5 2 0 0,-4 0 0 0,11 0 0 12,-1 0 0-11,-2 0 0 1,-2-4 0-1,14 4 0-1,-20 0 0 0,0 0 0 0,11 0 0 13,-2 0 0-12,-5-2 0 1,16 2 0-1,-16 0 1-1,15-4-2 0,-19 4 1 0,5-1 0 13,1 1 0-13,15 0 0 1,-17 0 1 0,5-5-1 0,-9 5 0-1,9 0 0 0,-9 0 0 2,19-2 0 9,-11 2 0-10,-1-2 0-1,12 2 0 2,-13 0 0-1,5 0 0-1,-11 0 0 0,17 0 0 15,-12-2 0-15,5 2 0 2,7 0 0-1,-8 0 0-1,-9 0 0 0,13-4 0 12,-3 4 0-9,5-4 0-2,-6 4 0-1,6-1 0 0,-3 1 0 0,-12 0 0 0,9 0 0 13,4 0 0-12,-1 0 0-1,2-3 0 2,-6-1 0-1,12 2 0-1,-20 2 0 0,4-1 0 12,16-4 0-11,-10 4 0 2,5-2 1-3,-5-1-1 0,8 1 0 0,-18 3 0 0,10-1 0 13,11-3 0-12,-18 0 0 1,17 4 0-2,-14-4 0 0,4 1 0 0,-10 3 0 0,18-3 0 14,-12 2 0-14,15 1 0 2,-17-5 0-1,14 4 1-1,-14-2-1 0,-4 3 0 0,23-2 0 20,-20 0 0-20,16 2 0 2,-15-6 0-1,17 6 0-1,-16-1 0 8,-5 1 0-7,19-3 0-1,-9 1 0 1,8 2 0 2,-12-4 0-3,15 1 0 0,-17 2 0 0,-4 1 0 0,18-3 0 10,-13 3 0-9,17-3 0 1,-15 0 0-1,13 0 0-1,-16 1 0 0,-4 2 0 0,21-4 0 13,-12 4 0-12,12-1 0 2,-11-2 0-3,8-1 0 0,-14 4 1 0,-4 0-1 0,26-3-1 13,-22 3 1-12,21 0 0 1,-20 0 0-1,19 0 1-1,-4 0-1 0,-20 0 0 0,5-1 0 12,19 1 0-11,-20-3 1 2,20 3-1-2,-18 0 0-1,3 0 0 0,-9 0 0 0,16 0 0 12,-11 0 0-12,4-5 0 1,-1 5 0 2,-2 0 0-3,3-1 0 0,-9 1 0 0,12 0 1 13,-9 0-1-13,9-3 0 1,6 3 0 1,-12-3 0-1,0 3 0-1,-6 0 0 0,7-1 0 12,2 1 0-11,2 0 0 1,-7-3 0-1,8 3 0-1,6 0 0 0,-18 0 0 0,0 0 0 13,9 0 0-12,4 0 0 1,-10 0 0-1,15 0 0-1,-8-5 0 0,-10 5 0 0,5 0 0 13,7 0 0-11,-5 0 0-1,3 0 0-1,5 0 0 0,-4 0 0 0,-11 0 0 0,9 0 0 14,6 0 0-14,-11 0 0 1,6 0 0 1,1 0 0-2,7 0 0 0,-18 0 0 0,6 0 1 12,-2 0-1-11,15 0 0 2,-14 0 0-2,-1 0 0-1,19 0 0 0,-23 0 0 0,4 0 0 12,1 0 0-11,2 0 0 0,3 0 0-1,-5 0 0 2,7 0 0-2,-12 0 0 1,18 0 0 12,-14 0 1-13,2 0-1 2,4 0 0-1,1 0 0-1,7 0 0 0,-18 0 0 2,4 0 0 8,17 0 0-9,-12 0 0 1,4 0 0-1,-2 0 0-1,5 0 0 0,-16 0 0 6,9 0 0 1,4 0 0-6,-2 0 0 2,5 0 0-2,-9 0 0-1,4-2 0 0,-11 2 0 0,4 0 0 12,17 0 0-12,-18 0 1 2,3 0-1-1,13 0 0-1,-13 0 0 0,-6 0 0 0,11 0 0 13,-2 0 0-11,-6 0 1-2,3 0-1 2,2 0 0-1,0 0 0-1,-8 0 0 0,9 0 0 13,-6 0 0-13,7 0 0 1,-5 0 0 1,-1 0 1-1,8 0-1-1,-12 0 0 0,4 0 0 12,2 0 0-10,-1 0 1-1,2 0-1-1,-1 0 0 0,-1 0 0 0,-5 0 0 0,4 0 0 11,4 0 0-9,0 0 1-1,-5 0-1 1,3 0 0-1,-6 0 0-1,5 0 0 10,4 0 1-7,3 0-1-2,0 0 0 2,-6 0 0-3,4 0 0 0,-6 0 0 0,-4 0 0 0,21 0 0 12,-18 0 1-9,8 0-1-2,8 0 0-1,-7 0 0 0,-12 0 0 0,7 0 0 10,13 0 0-7,-16 0 0-1,17 0 0 0,-12 0 0-2,9 0 0 0,-10 0 0 0,-8 0 0 0,12 0 0 11,-1 0 0-7,11 0 0-3,-19 0 0-1,21 0 0 0,-20 0 0 0,-4 0 0 1,20 0 0 10,-10 0 0-8,12 0 1-1,-19 0-1-2,6 0 0 0,6 0 0 0,-15 0 0 0,9 0 0 13,10 0 0-10,-14 0 0-2,14 0 0-1,-11 0 0 0,-8 0 0 0,4 0 0 13,5 0 0-13,1 0 0 1,10 0 0 0,-16 0 0 1,5 0 0-2,-9 0 0 0,15 0 0 10,-9 0 0-6,4 0 0-3,-5 0 0-1,4 0 0 1,-5 0 0-1,-4 0 0 0,9 0 0 11,1 0 0-8,-5 0 0-2,7 0 0 1,-5 0 0-2,-1 0 0 0,-6 0 0 0,19 0 0 14,-19 2 0-11,11-2 0-3,7 0 0 0,-18 0 0 0,10 0 1 0,-10 0-1 0,21 0 0 13,-11 0 0-10,8 0 0-2,-12 0 0-1,12 0 0 0,-14 0 0 0,-4 0 0 0,21 0 0 9,-10 0 0-4,6 0 0-4,-6 0 0-1,8 0 0 0,-10 0 0 0,-9 0 0 0,21 0 0 11,-9 0 0-10,4 0 0 3,-5 0 0-3,12 0 0-1,-18 0 0 0,-5 0 0 0,28 0 0 10,-22 0 0-9,13 0 0 3,-7 0 0-3,6 0 0-1,-14 0 0 0,-4 0 0 0,23 0 0 10,-14 0 0-10,9 0 0 5,-14 0 0-4,17 0 0-1,-12 5 0 0,-9-5 0 0,21 0 0 10,-18 0 0-9,8 0 0 4,7 0 0-5,-13 4 0 0,5-4 0 0,-10 0 0 0,11 0 0 11,-3 6 0-6,7-6 0-4,-10 0 0-1,-1 0 0 0,16 0 0 0,-20 0 0 0,5 0 0 18,0 0 0-17,5 0 0 0,1 1 0 1,2-1 0-2,-13 0 0 0,11 0 0 0,-11 0 0 0,13 0 0 12,-1 0 0-10,6 0 0-1,-14 0 0-1,7 0 0 0,8 0 0 0,-19 0 0 0,6 0 0 12,12-1 0-11,-11 1 0 1,2 0 0-1,9 0 1-1,-18 0-2 0,0 0 1 0,10-3 1 7,10 3-1-7,-16-3 0 2,0 3 0 1,19-1 0-3,-19 1 0 0,-4 0 0 0,8-3 0 14,7 3 0-11,-11-5 0-1,6 5 0-1,2 0 0-1,6 0 0 0,-18 0 0 0,0 0 0 8,9 0 0-8,7-2 0 1,-11 2 0-1,4-2 0 2,-9 2 0-1,9 0 0 12,-3 0 0-10,-2 0 0 0,8 0 1-3,-5 0-1 0,-2 0 0 0,-5 0 0 0,10 0 0 2,-10 0 0-2,5 0-1 8,1 0 1-7,4 0 0-1,-1 0 0 5,-5 0 0-5,-4 0 0 0,9 0 0 0,-9 0 0 0,23 0 0 11,-19 0 0-11,4 0 0 2,11 0 1-2,-12 0-1 0,-7 0 0 0,23 0 0 15,-13 0-1-15,11 0 1 2,-14 0 0 1,13 0 0-3,-9 0 0 0,12 4 1 0,-23-4-1 1,10 0-1 9,14 5 2-9,-3-5-1-1,-2 0 0 1,-6 0 0 0,-13 0 0-1,21 0-1 14,-1 0 1-13,0 4 1 2,-11-4-2-2,9 0 2 0,-7 0-1-1,-11 0 0 0,19 6 0 10,-9-6 0-9,10 1 0 1,-14-1 0 0,11 8 0-2,-6-8-1 0,-11 0 1 0,21 1 1 29,-17-1-1-29,5 0 0 1,0 7 0 2,-5-7 0-1,8 0 0-2,-12 0 0 0,9 0 0 0,-4 4 0 0,4-4 0 3,-2 0 0-2,0 4 0-1,-1-4 0 0,-6 0 0 0,6 0 0 6,3 0 0-6,-4 5 0 2,-1-5 0-1,5 0 0-1,-3 0 0 0,-6 0 0 0,10 0 0 13,-5 6 0-12,4-6 0-1,1 0 0 3,-5 0 0-2,14 0-1-1,-19 0 1 0,0 0 1 40,10 0-1-39,-1 0 0 1,2 0 0-1,4 0 0-1,-6 0 0 0,-9 0 0 0,4 0 0 2,2 0 0-2,15 3 0 2,-17-3 0 0,5 0 0-1,10 0 0-1,-19 0 0 1,6 0 0-1,3 0 0 0,5 0 0 2,-8 0 0-1,-2 0 0-1,17 0 0 0,-21 0 0 0,3 0 0 6,1 4 0-5,7-4 0 1,-1 0 0-1,-5 0 0-1,5 0 0 0,-10 0 0 4,9 4 0 6,1-4 0-10,-2 0 0 1,5 0 0 1,-1 0 0-1,-6 5 0-1,-6-5 0 6,9 0 0 0,12 7 0-6,-15-7 0 3,1 0 0-1,12 0 0-2,-19 0 0 0,8 0 0 0,-8 0 0 0,18 0 0 31,-14 0 0-27,17 0 0-3,-11 2 0-1,8-2 0 0,-13 0 0 0,-5 0 0 0,23 0 0 0,-17 0 0 3,14 0 0-2,-10 0 0-1,14 0 0 0,-15 0 0 0,-9 0 0 0,19 0 0 5,-8 0 0-4,9 0 0-1,-15 0 0 3,13 0 0-2,-12 0 0-1,-6 0 0 0,20 0 0 11,-12 0 0-10,11 0 0 2,-13 0 0-2,13 0 0-1,-14 0 0 0,-5 0 0 0,10 0 1 12,11 0-1-11,-16 0 0-1,2 0 0 3,3 0 0-3,5 0 0 0,-15 0 0 0,12 0-1 40,-7-2 2-40,12 2-2 1,-6-6 2 1,8 5-1-1,-19 1 0 0,5-3 0-1,20 1 0 0,-7 2 0 0,1-7 0 0,2 3 0 0,-2 1 0 1,-19 3 0-1,24-6 0 6,-5 0 0-5,7 5 0-1,3-6 0 0,-5 4 0 3,6-1 0-2,-6-1 0-1,-24 5 0 0,20-1 0 6,-2-2 0-6,8 0 0 2,-13-1 0-1,6-1 0-1,-19 5 0 0,17 0 0 13,-8-2 0-13,16 0 0 3,-16-2 0-2,10 1 0-1,-10 3 0 0,10 0 0 0,-19 0 0 0,11 0 0 12,9-4 0-11,-9 4 0 2,5 0 0-3,-5 0 0 0,-11 0 0 0,25 0 0 30,-21 0 0-27,17 0 0-2,-12-2 0-1,10 2 0 0,-10 0 0 0,-9 0 0 0,20 0 0 0,-10 0 0 0,15 0 0 5,-20 0 0-4,14 0 0-1,-14 0 0 0,-5 0 0 0,20 0 0 9,-11-4 0-9,11 4 0 2,-10 0 0 1,14 0 0-3,-20 0 1 0,-4 0-1 0,26 0-1 9,-3 0 1-8,-3 0 0 1,-1 0 0-1,2 0 0-1,-14 0 0 0,-7 0 0 0,26 0 0 12,-7 0 1-11,0-3-1 2,5 0 1-3,-9 3-1 0,-6-3 0 0,-9 3 0 0,25 0 0 38,-19-1 0-38,19-2 0 2,-17 3 0-1,17 0 0 0,-15 0 0-1,-10 0 0 0,18-1 0 0,-12-4 0 1,15 2 0 1,-14 0 0-1,4 3 0-1,4 0 0 0,-15 0 0 0,4-1 0 3,2-3 0-2,3 1 1-1,0 1-2 0,1 2 1 0,-5 0 0 0,-5 0 0 0,12 0 1 13,-3-2-1-12,-5-1 0-1,-1 3 0 1,9-5 0 0,-3 5 0-1,-9 0 0 0,6-1 0 15,3-2 0-14,0 3 0-1,1 0 0 3,0-3 0-1,5 3 1-2,-15 0-1 0,3-3 0 8,18 2 0-7,-17-3 0-1,16 4 0 2,-16 0 0-1,7-2 0-1,-11 2 0 28,20-3 0-27,-11-1 0 2,11 4 0-2,-10-3 0-1,14 3 0 1,-20 0 0-1,-4 0 0 0,20 0 0 0,-14 0 0 0,17 0 0 0,-18 0 0 1,19 0 0 3,-18 0 0-4,-6 0 0 0,17 0 0 10,-5 0 0-10,6 0 0 2,-7 0 0-1,8 0 0-1,-9 0 0 0,-10 0 0 0,12 0 0 11,2 0 0-10,-10 0 0-1,14 0 0 3,-12 0 0-2,3 0 0-1,-9 0 0 0,19 0 0 13,-13 0 0-12,-2 0 0 1,5 0 0-1,3 0 0-1,6 0 0 0,-18 0 0 0,5 0 0 35,15 0 0-34,-14 0 0 0,2 0 0-1,11 0 0 2,-13 0 0-1,-6 0 0-1,24 0 0 1,-20 0 0-1,17-1 0 0,-15-2 0 0,12 3 0 1,-9 0 0 0,-9 0 0-1,22-3 0 3,-19 3 0-2,16-2 0-1,-8 2 0 0,1-4 0 0,0 4 0 0,-12 0 0 0,20 0 0 14,-15 0 0-13,4 0 0 1,-2 0 0-1,1 0 0-1,1 0 0 0,2 0 0 13,7 0 0-13,-18 0 0 1,9 0 0 2,-3 0 0-3,0 0 0 0,-6 0 0 0,9 0 0 41,-5 0 0-40,-1 0 0 0,9 0 0 1,-7 0 0-1,-5 0 0-1,9 0 0 0,3 0 0 0,-3-3 0 0,-5 3 0 2,5 0 0-2,1 0 0 2,10 0 0-2,-20 0 0 0,4 0 0 4,2 0 0-2,3 0 0-2,-6 0 0 0,10 0 0 0,-8 0 0 0,-5 0 0 0,9 0 0 6,0 0 0-6,1 3 0 1,-4-3 0 1,4 0 0-1,-7 0 0-1,-3 0 0 0,5 0 0 12,5 6 0-11,-5-6 0-1,7 0 0 0,-8 0 0 3,0 0 0-3,-4 0 0 0,3 6 0 13,3-6 0-13,-1 0 0 1,5 0 0-1,-5 0 1 2,-1 1-1-2,2-1 0 26,0 0 1-24,1 0-1-1,-1 0 0-1,-1 7 0 0,-5-7 0 0,4 0 0 0,8 0 0 2,-7 0 0 0,2 0 0-1,-1 0 0-1,3 0 0 0,0 5 0 0,-9-5 0 1,7 0 0 10,4 0 0-10,-4 4 0 0,13-4 0 1,-13 0 0-1,-4 4 0-1,-3-4 0 0,19 0 0 12,-14 3 0-11,-1-3 0 1,8 4-1-2,-2-4 1 0,-10 0 0 3,3 8 1 8,6-8-2-10,-3 0 2 1,3 0-1-1,-4 0 0-1,7 2 0 0,-12-2 0 0,3 0 0 13,7 5 0-12,-7-5 1 2,9 0-1-3,-8 0 0 1,8 5 0-1,-12-5 0 0,3 0 0 12,6 0 0-11,-3 3 0-1,3-3 0 2,3 0 0-1,-8 0 0-1,1 0 0 0,-5 0 0 0,7 8 0 12,-1-8 0-11,5 0 0 2,-7 0 0-2,2 0 0-1,-6 0 0 0,10 0 0 0,-10 0 0 0,3 1 0 11,2-1 0-11,4 0 0 1,-3 0 0 1,6 0 0-1,-8 0 0-1,-4 0 0 0,9 0 0 12,0 0 0-10,1 0 0-1,1 0 0-1,-5 0 0 0,-6 0 0 0,7 0 1 14,12 0-1-13,-19 0 0-1,12 0 0 2,-7 0-1-1,4 0 1-1,-9 0 0 0,4 0 0 13,5 0 0-11,1 0 1-2,-4-1-1 2,0 1 0-1,2 0-1-1,-8 0 1 0,3 0 1 13,4 0-1-13,-2 0 0 0,5 0 0 3,-1 0 0-3,-3-5 0 0,-6 5 0 0,9 0-1 11,6 0 1-10,-5 0 0 2,0 0 0-2,4 0 1-1,-5 0-1 0,-9 0 0 0,21 0 0 12,-13 0 0-11,12 0 0 1,-8 0 0-1,6 0 0-1,-14 0-1 0,-4 0 1 0,25 0 0 13,-16 6 0-12,10-6 0-1,2 3 0 2,-18-3 1-1,23 4-1-1,-26-4 0 0,5 6 0 13,18-2 0-12,-13 2 0 1,11-6-1-1,-18 0 1-1,16 0 0 0,-19 0 0 0,12 7 0 13,-1-7 0-12,0 0 1-1,-5 4-1 2,3-4 0-1,-3 5 0-1,-6-5 0 0,6 0 1 11,2 0-1-10,-2 0 1 0,-6 4-1-1,4-4 0 2,1 0 1-2,-5 0-1 0,0 0 0 15,4 6 0-14,2-6 0-1,0 0 1 3,-2 1-1-2,-4-1 0-1,0 0 0 0,9 8 0 10,-4-8 0-10,-1 0 0 1,1 1 0 1,1-1 0-1,-2 0 0-1,-4 0 0 0,6 7 0 12,4-7 0-11,-7 0 0 1,3 4 0-1,-1 0 1-1,4-4-1 0,-9 0 0 0,4 5-1 13,8-5 1-12,4 6 0 0,-8-6 0-1,1 3 1 1,-9-3-1 0,12 4-1 12,1-4 2-13,-4 4-1 1,-5 1 0 2,22-5 0-3,-23 7 0 0,17-7 0 0,-20 0 0 0,5 2 0 12,7 3 0-11,1-5 0 1,-4 0 0-1,2 0 0-1,-11 0 0 0,14 6 0 0,-14-6 0 15,9 0 0-15,-3 0 0 1,15 0 0 0,-16 0 0-1,3 0 0 2,1 0 0-2,-9 0 0 0,11 0 0 10,-1 0 0-9,1 0 0-1,-8 0 0 2,7 0 0-1,-10 0 0-1,9 0 0 12,7 0 1-11,-11 0-1-1,4 0 1 2,10 0-1-1,-9 0 0-1,-4 0 0 0,-6 0 0 0,8 0 0 15,2 0 0-13,-1 0 0-1,3 0 0-1,-5-5 0 0,8 5 0 0,-15 0 0 0,6 0 0 12,-3-1 0-11,5 1 0-1,2 0 0 1,-3 0 0 1,-7 0 0-2,6 0 0 13,-1 0 0-13,4 0 0 1,-2 0 0 1,-4 0 0-1,6 0 0-1,-3 0 0 0,-6 0 0 0,4 0 0 13,1 6 0-13,1-6 0 1,-2 0 0-1,1 0 0 2,-5 0 0-2,6 1 0 12,3-1 0-11,-9 0 0 2,4 6 0-3,7-6 0 0,-7 0 0 0,0 0 0 0,-4 0 0 0,12 0 0 14,-7 0 0-11,4 4 0-3,-5-4 0 0,7 0 0 0,-11 0 0 0,8 0 0 13,-2 0 0-12,12 0 1 2,-12 0-1-2,2 0 0-1,9 0 0 0,-8 0-1 0,-9 0 1 0,20 0 0 12,-16 4 0-9,8-4 0-2,0 0 0-1,-3 0 0 0,-9 0 0 0,12 5 0 12,7-5 0-8,-14 0 0-4,9 0 0 0,-3 3 0 0,-5-3 0 0,10 0 0 0,-16 0 0 0,6 7 0 16,4-7 0-16,1 6 0 3,7-6 0-2,-14 0 0-1,-4 0 0 0,11 1 0 0,-11-1 0 0,6 0 0 9,4 6 0-8,-4-3 0 0,1-3 0-1,2 5 1 2,3-5-1-2,-12 0 0 0,3 0 0 13,7 6 0-13,-1-6-1 1,-4 0 1 1,1 0 0-1,-6 0 0-1,9 0 0 13,-2 2 0-12,1-2 0 1,-4 0 1-2,6 0-1 0,-10 0 0 0,5 0 0 14,1 0 0-13,4 0 0-1,-1 0 0 2,-4 0 0-2,4 0-1 1,-3 0 2-1,-6 0-1 0,8 0 0 12,0 0 0-11,-5 0 0-1,6 0 0 0,-3 0 0 1,-2 0 0 2,-4 0 0-3,5 0 0 11,-2 0 0-11,4 0 0 1,-1 0 0 1,-2-2 0-2,1 2 0 1,-5 0 0-1,3 0 0 12,3 0 0-11,-2-2 0 0,7 2 0 1,-7 0 0-1,2-4 0-1,-6 4 0 0,10 0 0 12,-7 0 0-11,3 0 0-1,3-4 0 1,-4 4 0 1,1-1 0-2,-6 1 0 0,6 0 0 13,-2 0 0-12,1 0 1 0,-1 0-1 0,5 0-1 0,-3 0 1-1,-6 0 0 2,4 0 0 8,-1-3 0-7,11 3 0-2,-14 0 0-1,4-4 0 0,-1 4 0 0,-3 0 0 0,11 0 0 12,-7 0 0-11,0 0 1-1,8 0-1 1,-9-2 0 1,8 2-1-1,-11 0 1-1,4 0 0 13,1 0 0-12,4 0 0 1,2 0 0-2,-5 0 0 5,2 0 0-4,-8 0 0-1,6 0 1 8,3 0-1-7,1 0 0 1,1 0 0-1,-6 0 0-1,3 0 0 0,-8 0 0 0,9 0 0 11,-3 0 0-10,3 0 0-1,3 0 0 2,-9 0 0-2,7 0 0 0,-10 0 0 0,9 0 0 13,-5 0 0-12,4 0 0 0,2 0 0 1,-2 0 0-1,-5 0 0-1,-3 0 0 0,11-1 0 12,-6 1 0-11,5 0 0 0,-4-5 0 1,-3 5 0-2,8-1 0 0,-11 1 0 0,4-3 0 13,-1-1 0-12,9 4 0 1,-6 0 0-1,0-3 0-1,-3 3 0 0,-3 0 0 0,3 0 0 13,3-1 0-12,0-3 0-1,3 2 0 1,-9 0 1-1,4 2-2 9,-4 0 1-9,12 0 0 6,-8 0 0-6,1 0 0 0,-1 0 0 1,-1 0 0-1,3-4 0 2,-6 4 0-1,6 0 0 11,-1 0 1-12,1-3-1 1,3 3 0 1,-5 0 0-2,0 0-1 0,-4 0 1 0,6 0 0 14,3-3 0-13,-4 3 0 2,2 0 0-3,-2 0 0 0,-5 0 0 0,4 0 0 12,4 0 1-11,-2 0-1-1,-6 0 0 1,4 0 0 1,-4 0 0-2,6 0 0 0,-6 0 0 2,4 0 0 8,-4 0 0-9,6 0 0-1,-3 0-1 1,5 0 2 0,-8 0-1 0,0 0 0 0,3 0 0 11,-3 0 0-11,4 0 0-1,-4 0 0 1,6 0 0-1,-3 0 0 1,-3 0 0-1,0 0 0 14,6 0 0-14,-6 0 0 1,5 0 0 1,-5 0 0-2,0 0 0 0,0 0 0 0,0 0 0 0,0 0 1 21,0 0-1-20,0 0 0-1,0 0 0 1,0 0 0-1,7 0 1 1,-7 0-1 0,0 0 0 5,0 0 0-6,4 0 0 0,-4-1 0 1,0 1 0-1,0 0 0 16,0-5 0-16,5 4 0 0,-5 1 1 1,3-3-1-1,3 1 0 2,-6 0 0-2,0 2 0 0,0 0 0 12,4 0 0-11,-4-6 0-1,5 6 0 0,-5-1 0 1,0 1 0-1,0-3 0 15,6 1 0-14,-6 2 0 1,4 0 0-2,-4 0 1 0,0-4-1 5,0 4 0-5,3 0 0 10,-3-3 0-10,0 2 0 0,8-2 0 1,-8 3 0 1,0-3 1-1,0 3-1-1,0 0 0 11,0-3 0-10,0 0 1-1,0 1-1 1,5 2 1 0,-5-4-1-1,0 4 1 2,0 0-1-2,0-1 0 12,0-2 0-12,0-1 1 1,0 1 0-1,0-1-1 1,0 4 0-1,0-6 1 15,0 3-1-15,0-1 1 3,0-4-1-2,3 6 1-1,-3-7-1 0,0 9 0 0,0 0 0 13,0-10 0-13,5 4 1 3,-5-1-1-2,0 1 0-1,0 0 0 0,0 6 0 0,4-8 0 0,-4 8 0 0,0-4 0 12,6-5 0-11,-6 3 0-1,0-2 1 2,5 3-1-1,-5 5 0 0,0-7-1-1,0 7 1 0,4-7 1 12,4-2-1-12,-8-9 0 1,4 13 0-1,-4 1 0 1,0 4 0-1,3-6 0 15,-3-4 0-15,5 1 0 0,0 2 0 3,-5-1 0-3,5-1 0 0,-5 9 0 0,0-6 0 19,4-2 0-19,-4 3 0 2,0-2 0-1,0 0 0-1,0 1 0 0,0 6 0 0,6-3 0 9,-6-1 0-9,0-2 1 1,0 4-1-1,0-2 0 1,0-3 0 0,0 7 0 0,0 0 0 10,0-4 0-10,0 1 0-1,0 1 0 1,0 2 0-1,0-2 0 2,0 2 0-2,3-8 0 13,-3 7 0-9,0-2 0-4,0 3 0 0,0-2 0 0,0 2 0 0,0-6 0 12,0 4 0-11,0 2 0-1,8-6 0 1,-8 2 0 0,4 2 0 1,-4 2 0-2,0 0 0 0,6-5 0 13,-6-1 0-13,3 3 0 3,-3-1 0-3,3 0 0 0,-3 0 0 0,0 4 0 1,0 0 0 10,8-4 0-10,-8 2 0-1,0-2 0 1,4 4 0 0,-4-5 0 0,0 5 0-1,0-3 1 13,4 1-1-12,-4-2 0-1,0 4 0 1,0-4 0 1,0 1 0-1,0 3 0-1,0-3 1 12,0 3-1-11,0-4 0 0,0 2 1-1,0 0-1 1,0-2 0 0,0 4 0-1,0 0 0 13,0 0 1-12,0 0-1-1,0-4 0 1,0 4 0-1,0 0 0 1,0 0 0 12,0-2 0-12,0 2 0-1,0-4 0 1,0 4 0-1,0 0 0 1,0 0 0-1,0 0 1 12,0 0-2-10,0 0 1-2,0 0 0 1,0 0 0-1,0 0 1 16,0 0-1-15,0 0 0-1,0 0 0 1,0 0-1 0,0 0 1 12,0 0 0-12,0 0 0-1,0 0 0 1,0 0-1 13,0 0 0-13,0 0-1-1,0 0-1 1,0 0 0-1,0 0 13 1,0 0-25 1,0 0 30-2,0-2-35 12,0 2 13-11,0 0 0-1,0-4-3 1,0 0-1-1,-4 0-3 1,4 4 14 0,0-1-16 13,0-10-5-14,-4 11-4 4,4-8 6-3,0 4-21-1,0 4 40 0,0 0 0 0</inkml:trace>
    </iact:actionData>
  </iact:action>
  <iact:action type="add" startTime="15731">
    <iact:property name="dataType"/>
    <iact:actionData xml:id="d1">
      <inkml:trace xmlns:inkml="http://www.w3.org/2003/InkML" xml:id="stk1" contextRef="#ctx0" brushRef="#br0">12033 14658 26 0,'0'0'0'5,"-4"-4"20"-4,1 0-12 1,3 4-8-2,-8-6 5 19,4-14-1-19,4 17-3 1,0 2 0 0,0-5-2 0,0 3 1-1,0 3 0 0,0 0-2 9,0 0 0-9,0 0 1 0,0 0-1 1,0 0 1 0,0 0 1-1,0 0 0 0,0 0 0 14,0 0 0-13,4 0 0 0,-4 0 1 0,8 0-1-1,-5 0 1 0,-3 0-1 1,4-3 1 12,1 3 0-13,-5 0 0 0,0 0-1 1,6 0 1 0,-6 0 0-1,0 0-1 0,0 0 1 14,6 0 1-14,-6 0-1 0,0 0 1 1,0 0 0 0,0 0 0-1,0 0-2 1,0 0 2 16,0 0 1-16,0 3-1-1,0-3 0 1,0 5-1-1,0-5 1 1,0 0-2-1,0 5 2 10,0-5-1-10,0 3 0 1,0 4 0-1,0-4 1 0,0 1-1 2,0-4-1-2,6 6 1 18,-6-4 0-18,0 6 0 1,3-4 0 0,-3 0 0 1,0 2 0-2,0-6-1 0,0 6 1 9,0 2 1-9,0-3-1 1,4 2 0-1,-4-3 0 2,0 4 0-2,0-8-1 0,0 7 1 20,0 9-1-20,0-16 1 0,5 9 0 1,-5-4 0 1,0 2-1-2,0-7 0 0,0 18 0 7,0-14 1-7,4 2-1 2,-4 12 1-1,0-15-1-1,0 6 0 0,0-9 0 0,6 16 0 16,-6-6 1-15,0 6-1 0,4-12 0 1,-4 15 0-2,5-15 0 0,-5-4 0 0,0 9 0 10,6 6 1-10,-6-10-1 3,0 2 0-3,6 0 0 0,-6 10 0 0,0-17 0 0,4 0 0 13,-4 6 0-13,3 3 0 1,-3 7 1 1,0-12-1-2,6 2 0 0,-6-6 0 1,0 17 0 12,5-13 1-11,-5 3-1-1,0 15 0 0,4-15 1-1,-4 12-1 0,0-19 0 0,0 9 0 12,0 13 1-11,5-17-1 2,-5 18 0-3,0-15 1 0,5 14-1 0,-5-22 0 0,0 4 0 13,0 20 0-12,8-16 0 1,-8 10 0-1,0-12 0-1,3 0 0 0,-3-6 0 0,0 22 1 18,0-20-1-17,0 6 0 0,0 8 0 0,4-10 0 0,-4 0 0-1,0-6 0 0,0 8 1 8,0-4-1-8,5 4 0 0,-5 0 0 3,0-4 0-3,4 2 0 0,-4-6 0 0,0 6 0 14,0 0 0-12,0-2 0 0,5 0 0-2,-5 0 0 0,6 4 1 0,-6-8-1 0,0 1 0 11,0 4 0-10,0-3 0-1,4-2 0 1,-4 0 0 0,0 6 0 13,0 0 0-13,0-6 0-1,0 4 1 2,0-4-1-1,5 0 1-1,-5 0-1 0,0 4 0 13,6-4 1-12,-6 0-1-1,0 0 0 1,0 0 0 0,0 0 0-1,0 0 0 1,0 0 0-1,5 4 1 12,-5-4-1-11,0 0 0-1,0 0 0 1,5 0 0 0,-5 0 0-1,0 0 1 15,0 0-1-14,3 0 0-1,-3 0 1 0,0 0-1 1,0 0 0 0,0 0 0-1,4-4 0 13,-4 2 0-13,6 2 0 1,-6-2 0 0,5-2 0 0,-5 4 0-1,0 0 0 1,4 0 0 11,4-4 0-9,-4 4 0-2,-4 0 0-1,5-2 0 0,-1 2 0 0,-4 0 0 1,4-2 1 15,1 2-1-14,-1 0 0-1,2 0 0-1,-1 0 0 0,-1-4 0 0,-4 4 0 0,6 0 0 10,2 0 0-10,-5 0 0 3,0 0 0-3,1 0 1 0,6 0-1 0,-10 0 0 0,6 0 0 14,-1 0 0-14,1 0 0 1,-2 0 1-1,5 0-1 1,-4-2 0 0,-5 2 0-1,4 0 0 46,2 0 0-46,3-2 0 1,-2 2 1 2,-7-3-1-2,5 3 0-1,-5 0 0 0,7-1 0 0,-2 1 0 0,7 0 0 1,-3-6 0-1,-3 6 0 1,-2 0 1 0,-4 0-1-1,9-2 0 0,0 0 0 0,1 0 0 1,-4-2 0 1,5 4 0-2,-7-2 0 0,-4 2 0 0,3-2 0 8,9-2 1-8,-5 2-1 1,14 2 0 1,-16-6 1-1,3 3 0-1,-8 3-1 0,15-3 0 10,-3 3 1-7,-7-4 0-2,13 0-1-1,-14 0 1 0,21 4-1 0,-25 0 0 0,5-4 1 14,14 0-1-14,-14 4 1 3,14-2-1-3,-13 0 0 0,13 2 1 0,-19 0-1 0,6 0 0 12,4-3 0-11,-1 3 0 2,9-1 0-3,-10-3 0 0,-2 4 1 0,-6 0-1 0,16 0 0 14,-12 0 0-11,1 0 0-2,17-4 0-1,-17 4 0 0,2 0 0 0,-7 0 0 0,22-2 0 13,-22 2 0-13,9 0 1 2,0-2-1-1,-4 2 0-1,15 0 0 0,-20 0 0 0,5 0 0 14,4-4 0-13,0 4 1 2,13-4-1-2,-17 4 0-1,-1 0 1 0,-4 0-1 0,18 0 0 10,-14 0 0-8,7-4 1 0,8 2-1-2,-15-2 0 0,7 2 0 0,-11 2 0 0,21 0 0 15,-17 0 1-12,14-3-1-2,-12 3 0-1,1 0 0 0,10-3 0 0,-17 3 0 0,4 0 0 11,2 0 0-11,15 0 0 1,-17 0 0-1,1 0 0 2,-1-2 0-1,-4 2 0-1,9 0 0 13,-4 0 0-12,5 0 0 0,-4 0 1 1,4 0-1-2,-7 0 0 0,-3 0 0 0,11 0 0 11,-2 0 0-8,7-2 0-2,-7 2 0-1,0 0 0 0,6-2 0 0,-15 2 0 0,10-6 0 13,4 5 0-12,-4-2 1 2,6 2-1-2,-7 1 0-1,9-5 0 0,-18 5 0 0,6-2 1 9,15 0-1-6,-14 0 0 0,20 2 0-2,-18-4 0-1,15 0 0 0,-24 4 0 0,21-2 0 11,-14 0 0-10,12 2 1 2,-7-3-1-2,6 0 0-1,-8 3 0 0,-10 0 0 0,24-2 1 12,-19-2-1-9,14 4 0-1,-13-2 0-2,13 2 1 0,-14 0-1 0,-5 0 0 0,25 0 0 21,-25 0 1-21,19 0-1 0,-14 0 0 3,-1 0 1-3,-4 0-1 0,21 0 0 6,-21 0 1-4,9 0-1-1,0 0 0-1,-3 6 0 0,3-6 1 0,-9 0-1 0,12 0 0 11,-5 0 0-9,-1 0 0-1,3 0 0 1,7 0 0-1,-7 0 1-1,0 0-1 0,-9 0 0 0,19 0 0 10,-13 0 1-9,18 0-1 2,-9 0 0-2,-5 0 0-1,-10 0 0 0,24 0 0 11,-3 0 0-6,-3 0 0-4,3-4 0-1,-3 2 1 0,2 2-1 0,-20 0 0 0,18 0 0 11,2-2 0-7,-4-2 0-2,2 1 1-2,1 2-1 0,-12 1 0 0,-7 0 0 0,23-4 0 11,-13 2 0-7,11 0 0-3,-14 2 0-1,13-4 1 1,-8 4-1-1,-12 0 0 0,22 0 0 10,-15 0 1-9,13 0-1 3,-11 0 1-3,-6 0-1-1,19 0 0 0,-22 0 0 0,4 0 1 11,14 0-1-11,-13 0 0 5,5 0 1-5,11 0-1 0,-18 0 0 0,-3 0 0 0,10 0 0 11,15 0 0-5,-22 0 1-5,23 0-1-1,-20 0 0 0,12 0 0 0,-18 0 0 0,10 0 0 10,11 0 1-9,-17 0-1 3,24 0 1-3,-23 0-1-1,19 0 0 0,-24 0 0 0,10 0 1 11,15-3-1-11,-11 3 0 5,7 0 0-4,-11-3 1-1,12 3-1 0,-22 0 0 0,5 0 0 10,16-2 0-9,-17 2 1-1,21-4-1 5,-19 4 1-5,16 0-1 0,-22 0 0 0,5 0 1 11,16-2-1-11,-12 2 0 1,10 0 1 3,-7 0-1-3,6 0 0-1,-18 0 0 0,9 0 1 10,11 0-1-9,-11 0 0 3,17 0 1-3,-22 0-1-1,20 0 0 0,-24 0 0 0,16 0 0 12,2 0 1-12,1 6-2 5,-14-6 1-5,20 0 1 0,-16 5-1 1,-9-5 0-1,21 3 0 13,-12-3 0-11,15 6 0 0,-13-6 0-2,12 0 0 0,-19 6 0 0,-4-6 0 0,25 0 0 10,-16 1 1-10,18-1-1 4,-18 7-1-3,15-5 1-1,-18-2 1 0,-6 0-1 0,18 6 0 11,-8-6 0-11,11 0 0 5,-15 5 0-4,10-5 0-1,-11 3 0 0,-5-3 0 0,11 0 0 10,7 0 0-9,-13 4 0 4,5-4 0-5,11 8 0 0,-18-6 0 0,-3-2 0 0,10 4 0 17,11-4 0-16,-16 5 1 2,-1-5-1-3,5 0 0 0,1 4 0 0,-10-4 0 0,21 0 0 6,-16 7-1-5,2-7 1 3,14 2 0-3,-17-2 0-1,2 4 0 0,-6-4 0 0,18 0 0 17,-12 6 1-17,-1-6-1 2,15 2 0-1,-20-2 0-1,8 0 0 0,-8 0 0 0,10 6 0 7,11-2 0-4,-16-4 0 0,-1 4 0-3,15-4 0 0,-14 6 0 0,-5-6 0 0,4 2 0 12,8-2 0-11,6 8 0 3,-14-8 0-3,2 0 0-1,-6 0 0 0,11 0 0 9,-1 0 0-8,8 0 0 0,-18 4 1 3,9-4-1-3,3 0 0-1,-5 0 0 0,-7 0 0 0,15 0 0 10,-7 0 0-9,0 0 0 2,3 0 0-1,1 0 0-2,-6 0 0 0,-6 0 0 0,9 0-1 11,3 0 1-11,5 0 0 1,-12 0 0 0,1 0 1 2,15 0-1-3,-21 0 0 0,3 0 0 17,5 0 0-16,15 0 0 0,-19 2 0 0,4-2 0-1,-2 0 0 0,-6 0 0 0,19 0 0 8,-15 0 0-7,8 0 0 0,6 0 0 2,-13 0 0-2,15 0 0-1,-20 0 0 0,5 0 0 14,4 0 0-12,0 0 0-1,6 0 0 1,-8 0 0-2,-7 0 0 0,7 0 0 9,13 0 0-9,-14-2 0 2,4 2 0 1,3 0 0-3,-8 0 0 0,5 0 0 0,-10 0 0 1,11 0 0 10,2 0 1-11,-8-3-2 3,5 3 1-2,12 0 0-1,-22 0 0 0,3-1 0 12,6-3 0-11,10 4 0-1,-13-4 0 5,12 4 0-5,-7 0 0 0,-11 0 0 0,20-2 0 11,-15 2 1-6,13-2-2-4,-8-2 1-1,10 0 0 0,-10 4 0 0,-10 0 0 0,25 0 0 9,-11 0 0-6,9 0 1-1,-8 0-1-1,6-4 0-1,-2 4 0 0,-19 0 0 0,9 0 0 18,15 0 0-17,-5 0 0-1,-13 0 0 2,20 0 0-2,-22 0-1 0,-4 0 1 0,18 0 1 33,-8 0-1-32,11 0 0-1,-12 0 0 0,4 0 0 0,-7 0 0 1,-6 0 0 2,11 0 0-3,-2 0 0 0,0 0 0 0,5 0 0 15,-2 0 0-15,2 0 0 0,-14 0 0 2,9 0 0-1,-5 0 0 0,17 0 0-1,-17 0 0 0,5 0 0 4,12 0 0-2,-21 0 0-2,9 0 0 0,10 4 0 0,-8-4 0 1,8 0 0-1,-4 0 0 0,-6 0 0 0,-9 0 0 1,19 0 0 8,1 4 0-7,-9-4 0-1,12 0 0-1,-17 0 0 0,14 0 0 0,-20 0 0 0,8 0 0 20,17 0 0-20,-14 6 0 1,6-6 0 1,-6 0 0-1,10 0 0-1,-21 0 0 0,7 0 0 7,14 0 0-7,-11 0 1 4,8 2-1-2,-12-2 0-2,15 0 0 0,-21 0 0 0,9 0-1 11,4 0 1-11,-2 0 0 1,3 0 0 3,-5 0 1-3,11 0-1-1,-20 0 0 0,12 0 0 8,-1 0 0-7,0 0 0 0,4 0 0 0,-5 0 0-1,8 0 0 0,-18 0 0 0,10 0 0 17,11 0-1-17,-12 0 1 5,16-2 1-4,-20 2-1-1,19 0 0 0,-24 0 0 0,4 0 0 8,20-2 0-8,-5 2 0 1,-2-4 0 2,-9 0 0-1,16 4 0-2,-24 0 0 0,12 0 0 17,10 0 0-17,-11 0 0 1,10 0 0 1,-14 0 0-1,14 0 0-1,-21 0 0 0,10 0 0 6,4 0 0-6,-5 0 0 3,1 0 0-2,6 0 0-1,-8 0 0 0,-8 0 0 0,6 0 0 19,15 0 0-19,-13 0 0 3,-3 0 0-2,14 0 0-1,-19 0 0 0,5 0 0 7,7 0 0-7,-1 0 0 1,-5 0 0 0,3 0 0 2,8 0 0-3,-8 0 0 0,-9 0 0 0,4 0 0 12,15 0 0-11,-13 0 0-1,5 0 1 3,7 0-1-1,-14 0 0-2,-4 0 0 0,12 0 0 8,6 0 0-7,-9 0 0 2,14 0-1-3,-20 0 1 0,15 0 0 0,-18 0 0 0,9 0 0 16,3 0 1-16,1-4-1 1,-4 4 0 0,6 0 0 2,-15 0 0-2,12-2 0 32,2 2 0-32,-6 0 0 1,3 0 0-1,8 0 0-1,-14 0 0 0,14 0 0 1,-19 0 0-1,6 0-1 2,13 0 2-1,-14 0-1-1,-1 0 0 0,7 0 0 0,8 0 0 3,-19 0 0-2,4 0 0-1,5 0 1 0,8 0-1 0,-11 0-1 0,-2 0 1 0,5 0 0 1,-9 0 0 3,4 0 0 4,5 0 1-7,3 0-1 0,2 0 0-1,-10 0 0 3,0 0 0-2,-4 0 0-1,11 0 1 12,-7 0-2-11,16 0 1-1,-14 0 1 1,-2 0-1 2,17 0 0-2,-21 0 0-1,4 0 0 9,14 0 0-8,-12 0 0-1,15 0 0 2,-17 0 0-1,-4 0 0-1,18 0 0 13,-7 0 0-12,8 0 0 2,-10 0 0-3,18 0 0 0,-10 0 0 0,-17 0 0 0,20 0 0 13,-5 0 0-11,4 0 0 0,-3 6 0-2,2-6 0 0,2 0 0 0,-20 0 0 0,19 0 0 12,0 0 0-11,-14 0 0-1,20 0 0 2,-16 0 0-1,18 0 0-1,-27 0 0 0,7 0 0 14,20 0 0-13,-23 0 0 1,14 0 0 1,-9 0 0-3,13 0 0 0,-22 0 0 0,3 0 0 9,17-4 0-8,-9 2 0 0,1-2 0 1,-6 2 0-2,2 2 1 0,-8 0-1 0,22 0 0 12,-16 0 1-11,12-3 0 1,-14 0-1-2,17 1 0 0,-16 2 0 0,-5 0 0 0,23-2 0 19,-3 2 0-18,-5-2 0 3,5-4 1-3,-2 5-1-1,1-2 0 0,-19 3 0 2,17-1 0 1,5 1 0-3,-3-5 0 1,1 3 0 0,2 0-1-1,-4 0 1 0,-18 2 0 2,24 0 0 14,-5-4 0-16,2 0 1 3,-3 2-1-2,5 0 0-1,3 2 0 0,-26 0 0 0,19-3 0 11,0 0 0-8,8 1 0-2,-13 2 0-1,9 0 0 0,-6 0 0 0,-17 0 0 0,17 0 0 11,4 0 0-10,-16 0 0-1,19 0 0 2,-20 0 0-1,20 0 0-1,-24 0 0 0,10 0 0 12,15 0 0-10,-16 0 0-1,9 0 1-1,-6 0-1 0,12 5-1 0,-24-5 1 0,21 0 0 17,-8 0 0-17,6 3 1 2,2-3-1-2,-3 4 0 0,3-4 0 0,-21 0 0 0,16 0 0 11,5 8 0-11,0-8 0 1,-2 2 0 1,0 2 0-2,1-4 1 0,-20 0-1 0,9 0 0 16,16 5 1-16,-6-5-1 3,1 0 0-2,-1 4 0-1,2-4 0 0,-21 0 0 0,4 0 0 12,20 7 0-12,-15-7 0 3,16 0 0-3,-4 2 0 0,-14-2 0 0,-7 0 0 0,21 0 0 13,-16 0 1-13,14 0-1 2,-9 0 1-1,11 0-1-1,-3 0 1 0,-18 0-1 0,5 0 0 16,15 0-1-15,-9 0 1-1,7 0 1 3,-9 0-1 0,10 0 1-3,-19 0-1 0,6 0 0 6,13 0 1-3,-13 0-1-2,12-2 0-1,-14 2 0 0,16 0 0 2,-20 0 0-1,7-6 0 12,1 6 0-12,2-1 0-1,5 1 0 3,-5-3 0-3,4 3 0 0,-14 0 0 0,10 0 0 10,5 0 1-9,-5 0-1-1,8 0 0 2,-7 0-1-1,9 0 1-1,-20 0 0 0,3 0 1 18,23 0-2-17,-16 0 1 3,8 0 0-4,-8 0 0 0,-10 0 0 0,24 0 1 6,-15 0-1-5,18-1 0 2,-14 1 0-3,6 0 0 0,1 0 0 0,-1 0 0 0,-19 0 0 0,21 0 0 41,-3 0 0-40,-12 0 0 1,22-5 0 0,-7 3 0-2,-21 2 0 0,15-2 0 0,2 2 0 0,-6 0 0 1,13 0 0 1,-18 0 0 0,19 0 0-2,-25 0 0 0,4 0 0 0,5 0 0 0,10 0 0 0,-14 0 0 0,14 0 0 1,-13 0 0 0,-6 0 0 0,20 0 0 7,-15 0 1-8,13 0-1 3,-13 0 0-2,17 0-1-1,-17 0 1 0,-5 0 0 0,22 0 0 13,-18 0 0-12,19 0 0 2,-20 0 0-3,20 0 0 0,-6 0 0 0,-17 0 0 0,9 0 0 36,16 0 0-34,-21 0 0-1,25 0 0-1,-25 0 0 3,21 0 0-2,-25 0 0-1,9 0 0 1,18 0 0-1,-20 0 0 0,13 0 0 0,-8 0 1 0,5-2-1 0,-17 2 0 1,5 0 0 1,16 0 0-1,-17 0 0-1,4 0 0 0,12-4 0 0,-15 4 0 0,-5 0 0 1,7 0 0 12,2 0 0-13,0 0 0 3,-6 0 0-2,9 0 0-1,-2 0 0 0,-10 0 0 0,5 0 0 12,4 0 0-11,1-4 0 1,-5 4 0-1,4 0 0-1,3 0 0 0,-12 0 0 0,11 0 0 43,-5 0 0-42,5 0 0 1,-1 0 0-2,4 0 0 1,-4 0 0-1,-10 0 0 0,13 0 1 0,-1 0 0 0,-4 0-1 3,12 0 1-3,-11 0-2 1,11 8 1-1,-20-8 0 0,10 0 0 0,14 2 0 0,-5-2 0 1,-10 0 0 3,16 4 1-3,-10-4-1-1,-15 0 0 0,12 0 0 7,10 5 0-7,-11-5-1 0,13 0 1 1,-20 0 0 1,20 0 1-2,-24 0-1 0,7 4 0 15,14-4 0-15,-13 0 0 1,11 0 0 1,-10 0 0-1,6 0 1-1,-15 0-1 0,10 0 0 9,5 0 0-8,-11 0 0 0,5 0 0 1,2 0 0-2,-11 0 0 0,4 0 0 35,8 0 0-34,-7 7 0-1,-3-7 0 1,9 0 1-1,-8 0-1 2,9 0 0-2,-12 0 0 5,6 0 0-4,3 2 0-1,0-2 0 0,1 0 0 0,11 4 0 0,-17-4 0 1,-4 0 0 1,18 0 0-1,-8 6 0-1,10-6 0 0,-16 2 0 0,16-2 0 0,-9 0 0 0,-11 0 0 0,18 6 0 15,-9-6 0-14,12 4 0 1,-12-4 0-1,10 4 0-1,-7-4 0 0,-12 0 0 0,22 6 0 12,-17-6 0-12,20 2 1 3,-20-2-1-2,4 0 0-1,13 8 0 0,-22-8 0 0,3 0 0 40,6 0 0-39,1 0 0 0,-5 0-1 2,5 4 2-2,-4-4-1-1,-6 0 0 0,9 0 0 0,-6 0 0 0,7 0 0 0,-4 0 0 0,-1 0 1 0,5 0-2 1,-10 0 1 1,10 2 0-1,-7-2 1 0,8 0-2-1,-2 0 1 0,12 0 0 0,-17 0 0 0,15 0 0 12,-16 0 0-10,18 0 1-1,-15 6-1-1,13-6 0 0,-10 0 0 0,-9 0 0 0,26 0 0 12,-12 4-1-12,-3-4 1 3,11 0 0-2,0 4 0-1,-5-4 0 0,-17 0 0 0,15 0-1 14,6 0 1-14,-4 6 0 3,4-6 0-3,-16 0 1 0,-5 0-1 0,23 0 0 31,-11 0-1-31,6 2 1 2,-7-2 0-1,8 0 0 0,-16 0 1-1,-3 0-1 0,12 0 0 0,-3 6 0 1,11-6 0 0,-15 0 0 0,-1 6 0-1,5-6 0 0,-9 0 0 0,11 0 0 8,-5 2 0-5,11-2 0-2,-11 0 0-1,-1 0 0 0,4 0-1 0,3 6 2 0,-12-6-1 0,9 0 0 12,10 0 0-12,-15 2 0 1,5-2 0 1,12 0 0-2,-21 0 0 0,3 0 0 13,19 0 0-11,-14 6 0-1,17-6 0 0,-9 0 0 5,2 0 0-5,-18 0 0 3,21 4 0 24,-3-4 0-27,-5 6 0 2,11-6 0-2,-8 0 0-1,-4 0 0 0,-12 0 0 0,23 0 0 0,-13 4 0 3,11-4 0-2,-14 0 0-1,13 0 0 0,-8 0 0 0,-12 0 0 0,17 0 0 0,-14 4 0 1,9-4 0 1,-1 0 0-1,-1 0 0-1,-7 0 0 0,-3 0 0 0,10 0 0 0,-10 0 0 0,5 0 0 11,-2 0 1-10,-3 0-1 1,7 0 0-1,-7 0 1-1,0 0-1 0,0 0 0 0,6 0 0 12,-6 0 0-11,0 0 0-1,0 0 0 1,5 0 0 0,-5 0 0 0,0 0 0 12,0 0 0-12,0 0 0-1,0 0 1 0,4 0-1 1,-4 0 0-1,5 0 0 31,-1 0 0-30,1 0 0 1,0 0 0-1,0 0 0-1,4 0 0 0,-9 0 0 0,7 0-1 3,1 0 1-2,-4 0 0-1,2 0 1 0,3 0-1 0,3 0 0 0,-12 0 0 0,9 0 0 10,4 0 0-10,-7 0 0 3,2 0 0-3,5 0 0 0,-9 0 0 0,-4 0 0 0,3 0-1 16,6 0 2-16,-3 0-2 1,-1 4 2-1,1-4-1 1,0 4 0 0,-6-4 0-1,4 0 0 10,-1 0 0-10,-3 0 0 1,0 0 0-1,6 0 0 0,-6 0 0 1,0 0 0 0,4 0 0 37,-4 0 0-38,0 0 0 3,5 0 0 1,-5 0 1-4,0 0-1 0,0 0 0 0,4 0-1 0,-4 0 1 0,0 0 0 1,0 0 0-1,0 0 0 1,5 0 0 0,-5 0 1-1,0-2-1 1,6 2 0-1,-6-2 0 1,6 2 0 1,-6 0 0-2,0-4 0 12,6 4 0-12,-6 0 0 1,4 0-1-1,-1 0 1 1,-3 0 0 0,0 0 0 0,3 0 0 12,-3 0 1-13,0 0-1 1,0 0 0-1,0 0 0 1,0 0 0 31,0-2 0-32,0 2 1 1,0 0-1-1,0 0 1 1,0 0-2-1,0 0 2 1,0 0-1-1,0 0 0 2,0-2 0-2,0 2 1 0,0 0-1 0,0-3 0 1,0 3 0-1,0 0 0 11,0-1 0-11,0 1 1 1,0 0-1-1,0-6 0 1,-3 6 0-1,3 0 0 1,0-2 0 10,0 2 0-10,0-2 0-1,0 2 1 1,0-2-1-1,0-2 0 1,0 4 0-1,-3 0 0 14,3-2 0-14,0 0 0 1,-4-2 0 0,4 2 0-1,0 2 0 0,0-4 0 15,0 2 1-15,-6-4-1 4,6 6 0-4,0-4 0 0,0-4 1 0,0 8-1 0,-6 0 0 13,6-4 0-10,0-4 1-2,0 5-1-1,0-2 0 0,0 5 0 0,0-6 1 11,0-4 0-10,-6 4-1-1,6-3 1 4,0 2-1-4,0-2 1 0,0 5-1 0,0 4 0 0,-5-11 1 12,5 1-1-12,0 2 1 3,-4-10-1-3,4 10 1 0,0-2-1 0,0 10 0 0,0-20 1 13,0 13-1-12,0-9 0 1,0 6 0-2,0-13 0 0,0 23 0 0,0-7 1 14,0-14-1-14,0 10 0 3,0-12 1-3,0 17-1 0,0-14 1 0,0 20-1 0,4-7 0 14,-4-12 1-13,0 12-1 1,5-12 0-1,-5 14 0-1,0-7 1 0,0-7-1 0,0 19 0 0,0-4 0 13,6-3 0-13,-6-2 1 1,0 1-1-1,0-3 1 2,0 7-1-2,0 4 0 0,6-8 0 13,-6 2 0-12,6 0 0 1,-6 2 0-1,0 1 0-1,0-4 0 0,0 7 0 0,0-2 1 13,4 0-1-12,-4-4 0-1,3 6 0 1,-3-6 0 6,0 6 0-7,0-2 0 9,0 0 0-9,3-3 0 0,-3 5 0 3,0-3 0-3,8-1 0 0,-8 4 0 0,0-4 1 15,0 4-1-14,0-4 0-1,4-2 0 1,-4 6 0-1,4-6 1 1,-4 6-1 0,0-3 0 9,6 2 0-9,0-2 0-1,-6 3 0 0,0-1 0 1,0-3 0-1,0 4 0 1,0-4 0 13,0 1 0-14,0 3 1 1,0-3-2-1,0 1 2 2,0 2-1-2,0-4-1 13,0 4 1-13,5-1 1 1,-5 1-2-1,0 0 2 1,0 0-1 0,0 0 0 0,0-3 0 12,0 3 0-13,0-2 0 1,0 2 0-1,0 0 0 15,0 0 0-14,0 0 0-1,0 0 0 1,0 0 0 14,0 0 0-14,0 0 0-1,0 0 0 1,0 0 0-1,0 0 0 15,0 0 0-15,0-4 0 1,0 4 0-1,0 0 0 15,0 0 0-15,0 0 1 1,0 0-1 0,0 0 0-1,0 0-1 1,0 0 1 0,0 0 0 12,0 0 0-12,0 0 0 14,0 0 0-14,0 0 0 0,0 0 0-1,0 0 0 1,0 0 0 13,0 0-1-13,0 0 0-1,0 0 0 1,0 0 0-1,0 0 5 1,0 0-10-1,0 0 12 1,0 0-14 12,0 0 6-13,0 0-2 1,0 0 0-1,0 0-1 1,0 0 0-1,0 0 33 1,0 0-63 12,0 0 28-12,0 0-1 0,-5 0-1-1,5 0-1 1,0 0-2-1,0 0 12 1,-6 0-14 12,6 0-1-12,0-2-2-1,-6-1-4 1,6 3-4 0,-4-3 5 0,4 3 20 0,-4-6-39 0,4 6 39-1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7-02T14:23:07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60">
    <iact:property name="dataType"/>
    <iact:actionData xml:id="d0">
      <inkml:trace xmlns:inkml="http://www.w3.org/2003/InkML" xml:id="stk0" contextRef="#ctx0" brushRef="#br0">4312 5886 0,'-25'0'96,"-1"0"-86,-25 0-4,1-26 4,24 1-4,1 0 2,0-1 3,-26 26-6,51-25-1,-25-1 2,-1 26 0,1-25-2,-1 0 12,1-1-7,0 1 2,-1 0 2,26-1-6,-25 1 2,0 25 2,25-51 0,-26 51-8,26-25 2,0-26 3,-25 26-6,-1-26 5,1 0-3,0-25 3,-1 25-3,26-25 0,-25 26 2,25-1-2,-25-51 1,-1 52 3,1 24-1,25-24-3,0 24 3,0 1-3,0-26 1,0 26 5,0-1-6,0 1 4,0-26 0,0 26 1,0-1-5,0 1 0,0 0 0,0-1 3,0 1-3,25 0 1,-25-1 2,26-24-2,-26-1 5,25 0-3,0 26-2,1-1 1,-26 1-2,25 0 2,-25-1-1,25 1 0,1 0 6,-1 25-6,1-26 5,-26 1-5,25 25 25,0-26-11,1 26-9,-1 0-1,0-25-1,1 25-3,-1 0 4,1 0-4,-1 0 5,0 0-2,1 0 4,-1 0 8,-25 25-14,25-25-2,-25 26 2,26-26 3,-1 25-4,0-25 1,-25 26-2,26-26 8,-1 0-5,-25 25 4,51 0 0,-26-25 0,-25 26-7,0-1 3,26-25-4,-1 0 7,-25 51-4,25-51-2,-25 25 1,0 0 5,0 1-5,26 25 2,-1-51-4,-25 50 2,26-24 0,-1-1 2,0 0 2,-25 1-2,26-1-2,-26 0-1,25 1 6,-25-1-6,0 1 6,0-1-4,0 0-2,0 26 2,25-51-2,-25 51 2,0-26-2,0 1 2,0-1-3,0 26 5,26-26-6,-26 26 4,0-26-1,25-25 0,-25 51 6,25 0-1,-25-26 1,0 0-6,0 1-1,0-1 5,0 0 2,0 1-6,0-1 0,0 0 6,0 26-7,0-25 9,0-1-11,0 26 7,0-26-2,0 26-4,0-26 4,-25 1-1,25 24-2,0-24 2,0-1-1,0 0 0,-25 26-1,25-26 2,0 26-1,0-25 0,-26-26 4,26 25-3,0 0 5,0 1 0,-25-1 5,25 0 6,0 1-17,-25-26 3,-1 25-3,26 26 1,-25-26-1,0 1 6,25-1-6,-26 0 0,1-25 20,25 26 19,-26-26-30,26 25-10,-25-25 4,0 0-2,25 25 9,-26-25-10,26 26 5,-25-26 0,0 0 16,25 25-2,-26-25 2,1 0-12,-1 0 2,1 0-9,0 0 16,-1 0 3,1 0-12,0 0-4,-1 0-3,1-25 2,0-1 1,25 1 4,-26 0-8,1 25-2,-1 0 42,26-26-20,-25 26 18,0 0-28,-1-25 24</inkml:trace>
    </iact:actionData>
  </iact:action>
  <iact:action type="add" startTime="11150">
    <iact:property name="dataType"/>
    <iact:actionData xml:id="d1">
      <inkml:trace xmlns:inkml="http://www.w3.org/2003/InkML" xml:id="stk1" contextRef="#ctx0" brushRef="#br0">3526 9259 0,'25'26'24,"0"-26"-18,1 0 1,-1 0-2,-25 25-1,25-25 3,1 0-3,-1 25 0,0-25 2,1 0-1,-26 26-1,25-26 1,1 0 1,-1 25-1,0-25-1,1 0 3,-1 0-4,0 26 1,1-26 3,-1 25-2,26-25-1,0 0 2,25 0-2,-26 0 0,1 25 1,25-25 2,-25 0-3,0 0 1,0 0 0,-1 0 1,-24 0-2,24 0 2,1 0 0,-26 0-2,52 26-1,-52-26 4,26 0-4,-26 0 4,26 0-2,0 0 0,-1 0-1,-24 0 2,-1 0-1,0 0 0,1 0-1,-1 0 2,0 0-2,1 0 2,25 25 1,-26-25-4,0 0 7,51 0-4,-50 0-3,25 0 4,-1 0-1,1 0-2,0 0 0,-26 0 2,26 0-2,50 0 2,-50 0-3,-26 0 4,77 0-3,-51 0 2,25 0-1,0 0 0,-25 0 1,50 0-1,-50 0-2,50 0 3,-75 0 0,24 0-1,1 0 0,-26 0-1,1 0 1,-1 0-1,1 0 3,-1 0 3</inkml:trace>
    </iact:actionData>
  </iact:action>
  <iact:action type="add" startTime="13998">
    <iact:property name="dataType"/>
    <iact:actionData xml:id="d2">
      <inkml:trace xmlns:inkml="http://www.w3.org/2003/InkML" xml:id="stk2" contextRef="#ctx0" brushRef="#br0">22856 14561 0,'-152'76'6,"76"-51"-3,-51 1 4,51 24-3,-102-24 1,52 50-1,49-51 3,-24-25-4,-1 51 4,1-51 0,25 0-2,-51 25-1,51-25 0,-51 0 3,51 0-2,0 0-1,0-25 3,-26 0-2,26-26-1,0-25 3,51 76-6,-26-26 4,-50-50-1,101 51 3,-51-26-3,25 51 1,1-25 1,0-1-1,-1-50-1,1 51 3,25-51-4,-25 25 2,25-25 0,-26 0 1,26 0-2,-25-51 2,25 51 0,0-51-3,0 26 4,0 25-2,0-26 0,0-50-2,-26 76 5,26-26-5,0 1 3,0 50-2,0 0 6,51 51 33,25-25-38,51 25-1,-25 0 0,-1 0 3,51-51-3,-50 26 1,25 0 0,25-1-1,-25 1 1,0 25 2,-51 0-4,25 0 2,-25 0 0,-25 0 1,76 0-2,-76 51 1,-1-26 1,1 26-1,0-26-2,-26 0 4,0 26-1,1-25-2,-1 24 2,1 52-1,-1-77 0,-25 51-1,0 0 3,0-25-3,0 0 0,0-1 1,-25-24 1,-1 25-2,26-1 2,0-24-2,-25-1 2,25 0-3,-26 52 4,1-27-3,0 1 1,-1 25 2,-24 0-3,50 26 1,-76-52 0,50 1 1,1 25-2,-26-25 2,26 0-1,-1-1 0,1-24-1,25-1 2,-25 0-2,25 1 2</inkml:trace>
    </iact:actionData>
  </iact:action>
  <iact:action type="add" startTime="15025">
    <iact:property name="dataType"/>
    <iact:actionData xml:id="d3">
      <inkml:trace xmlns:inkml="http://www.w3.org/2003/InkML" xml:id="stk3" contextRef="#ctx0" brushRef="#br0">22425 18264 0,'0'0'2,"-76"0"-1,25 0 4,-25 0 1,25 0-1,-25 0 0,-51 51 1,0-26-2,51 1 0,0-26 4,-51 25-4,51-25 1,0 0 1,25 0-2,-25 0 1,26 0 2,-1 0-3,0 0 1,0-51 1,1 26-2,-1 0 0,0-26 1,26 0 3,-26-76-4,26 77 1,-1-26 1,26-1-4,0 27 2,0-1 1,0 26 1,26 25 11,-26-26 0,25 26-13,0 0 2,1-25 0,25 0-2,-1-1 2,1 26-1,25-51 0,-25 26-1,25 0 3,51-51-4,-51 50 3,102-24-3,-26-27 4,25 1-3,1 26 1,-26-1 1,76 25-1,-50-50-2,-26 51 5,0 25-5,-25 0 3,-25 0-2,-52 0 1,27 0-1,-52 0 3,26 51-1,-51-26-1,25 26 0,-25 0 1,0 25-2,0 25 0,0 51 3,0 1-4,-51-52 3,-25 127-2,51-126 2,-1-52-2,1 52 2,0-51-1,-1-51-1,1 25 1,25 0 5,-25-25 42,-1 0-48,1 0 3,0-25-3,25 0 15</inkml:trace>
    </iact:actionData>
  </iact:action>
  <iact:action type="add" startTime="16174">
    <iact:property name="dataType"/>
    <iact:actionData xml:id="d4">
      <inkml:trace xmlns:inkml="http://www.w3.org/2003/InkML" xml:id="stk4" contextRef="#ctx0" brushRef="#br0">27651 18417 0,'-26'0'4,"1"0"4,0 0-4,-26 0 3,26 0-2,-26 0 0,0 0 0,26 0 1,-1 0-3,1 0 4,-26 0-1,26 0-2,0 0 0,-1 0 2,1 0 10,-1 0 19,26 50-10,0-24-21,0-1 3,0 26-3,0-26 1,0 0 1,0 1-2,0 25 2,0-1 1,0 1-3,51 0 0,-51-26 5,0 0-4,0 1 7,26-26-8,-1 0 10,-25 25-9,25-25 11,1 0 0,-1 0-2,0 0-4,1 0-1,24 0-3,-24 0 1,-1 0-3,1 0 0,-1 0 5,0 0-2,1 0-4,-1 0 8,0 0-6,1 0 2,-1 0 24,1 0-22,-1 0-5,0-51 0,1 26 2,24-26-1,-24 26 4,-1-26-4,-25 26-1,25-26 3,1 51-7,-1-51 6,1 26-2,-26 0 1,25-1-1,0 26 8,-25-25-8,26 25 0,-26-25 79,-26 25-74,1 0-5,0 0 2,-1 0 2,1-26-4,-26 1 5,26 25-3,-1 0 4,1 0-6,25-25 0,-51 25 2,1 0 4,24 0-4,1 0-2,-1 0 12,1 25-10,0 0-2,-1-25 0,-24 51 2,-1-26-2,25-25 1,1 0 0,-26 26 0,51-1 1,-25-25-1,25 25 4,-25-25-4,-1 0 26,1 0-16,0 0 5</inkml:trace>
    </iact:actionData>
  </iact:action>
  <iact:action type="add" startTime="18438">
    <iact:property name="dataType"/>
    <iact:actionData xml:id="d5">
      <inkml:trace xmlns:inkml="http://www.w3.org/2003/InkML" xml:id="stk5" contextRef="#ctx0" brushRef="#br0">3297 18543 0,'26'0'46,"-1"0"-30,-25 26-12,25-1 10,1-25-5,-1 0 2,0 25-5,1-25 1,25 0-4,-1 0 1,26 0 2,0 0 0,1 26-1,-27-26-1,52 25 3,-26-25-3,-25 0 0,25 0 2,0 0-2,-25 0 2,25 26-3,25-26 3,-25 0-1,-25 0 1,0 0-1,25 25 0,-25-25-2,-1 0 4,1 0-3,0 0 2,-26 0 0,26 0 4,0 0-2,-26 0 4,0 0-7,1 0-1,-1 0 1,26 0 1,0 0-2,-1 0 2,26 0-2,26 0 2,-26 0-2,-25-25 2,25 25-1,-25-26-1,25 26 1,-26 0 2,52 0-4,-51 0 7,-26 0-4,26-25-1,-26 25 0,0-26 1,1 26 3</inkml:trace>
    </iact:actionData>
  </iact:action>
  <iact:action type="add" startTime="21006">
    <iact:property name="dataType"/>
    <iact:actionData xml:id="d6">
      <inkml:trace xmlns:inkml="http://www.w3.org/2003/InkML" xml:id="stk6" contextRef="#ctx0" brushRef="#br0">23237 9817 0,'25'0'127,"0"0"-114,1 0-7,-26 26-1,51-1 10,-26 0-4,0-25-1,1 0-6,-1 0 4,0 0 9,-25 26-6,26-26 5,-1 0-8,1 0 6,-1 0-2,0 0-4,1 0 8,-1 0 1,0 0-12,1 0 4,-1 0-6,0 0 5,1 0 1,-1 0 0,1 0 2,-1 0-2,0 0-2,1 0 6,-1 0 4,0 0-8,1 0-4,-1 0 6,0 0-6,1 0 11,-1 0 64,1 0-60,-1 0-5,0 0-4,1 0 3,-1 0-4,0 0 36,1 0-10,-1 0-26,1 0 4,-1 0-8,0 0 4</inkml:trace>
    </iact:actionData>
  </iact:action>
  <iact:action type="add" startTime="22823">
    <iact:property name="dataType"/>
    <iact:actionData xml:id="d7">
      <inkml:trace xmlns:inkml="http://www.w3.org/2003/InkML" xml:id="stk7" contextRef="#ctx0" brushRef="#br0">19508 11568 0,'0'25'23,"25"0"-13,0-25-4,1 0 3,-1 0-4,-25 26 10,25-26-4,-25 25-1,26-25-5,-1 0 13,1 0-4,-1 0-9,26 0-1,-26 0 0,26 0 2,50-25-2,-50 25 2,0-26-1,-1 26 0,52-50-1,-77 24 3,51 1-3,-25 0 0,51-1 0,-77 26 3,26 0-3,-1-25 2,-24 25-1,25 0 3,-26 0-3,0 0 1,1 0-1,-1 0 5,0 0 0,1 0-2,24 0-3,-24 0 0,75 25 3,-50 1 1,0-26-3,0 25-2,-26 0 1,26-25 1,-1 26-1,-24-26-1,-1 25 3,26 0-2,0-25 6,-26 0-9,0 26 2,1-26 4,24 0-1,1 0 1,0 0-1,-26 0-3,26 0 0,0 0 3,-26 0-3,0 0 0,1 0 0,25 0 2,-26 0-2,26 0 1,-26 0 1,0 0-1,26 0-1,-25 0 3,24 0-2,1 0-1,0 0 1,-1 0 1,-24 0-1,25-26-1,-26 26 2,0 0-2,26 0 2,0 0-1,-26-25-1,1 25 1,24 0 5,-24 0 6,-1 0-6,0 0 0,1 0 1,-1 0-2,0 0 1,1 0 0,-1 0-3,1 25 2,-1-25-3,26 26-2,-26-26 7,26 25-5,-51 0-1,25-25-1,1 0 2,24 26-2,-24-26 0,24 25 2,-24-25-1,-1 26 4,0-26-4,1 0-1,25 0 7,-1 0-1,-24 0-1,24 0 8,-24 0-14,25 0 3,-1 0 1,26 0-3,-25 0 2,-26 0 0,26 0-1,0-51-1,0 51 4,-1-26-4,1 26 0,0-25 3,-26 25-3,1 0 4,-1 0 2,0-25 10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7-02T14:23:07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49">
    <iact:property name="dataType"/>
    <iact:actionData xml:id="d0">
      <inkml:trace xmlns:inkml="http://www.w3.org/2003/InkML" xml:id="stk0" contextRef="#ctx0" brushRef="#br0">16616 17224 0,'25'0'143,"0"0"-138,26 0-1,0 0 6,-26 0 1,1 0-6,-1 0-1,0 0 3,1 0 6,-1 0-3,0 0 6,1 0 4,-1 0-10,0 0 10,1 0 0,-1 0-11,1 0-5,-1 0 4,0 0 1,1 0 7,-1 0 40,0 0-35,1 0-16,-1 0 3,1 0 2,-1 0-4,0 0 0,1 0 2,-1 0-1,0 0-2,1 0 9,-1 0-3,26 0 14,-26 0-15,1 0-4,-1 0-1,0 0-1,1 0 2,-1 0-1,0 0-1,1 0 3,-1 0-3,1 0 1,-1 0-1,0 0 6,1 0-5,-1 0 7,0 0-7,1 0 3,-1 0-1,0 0 12,1 0-13,-1 0 12,1 0 29,-1 0-18,0 0-19,1 0 10,-1 0-4,0 0 4,1 0 18,-1 0 4,1 0-32,-1 0 22,0 0 0,1 0-14,-1 0-8,0 0 4,1 0 2,-1 0 10,0 0 24,1 0-16,-1 0 12,-25 26-32,26-26 22,-1 0 31</inkml:trace>
    </iact:actionData>
  </iact:action>
  <iact:action type="add" startTime="18320">
    <iact:property name="dataType"/>
    <iact:actionData xml:id="d1">
      <inkml:trace xmlns:inkml="http://www.w3.org/2003/InkML" xml:id="stk1" contextRef="#ctx0" brushRef="#br0">4109 12405 0,'0'25'50,"-25"0"-31,25 1-14,-51-26 1,0 25 1,26-25-2,-26 26-1,26-26 3,-26 0-3,26 0 5,-1 0 4,1 0-7,-1 0-1,1 0 5,0 0-4,-26-26 4,0 1-1,51-1-5,-25 26 2,25-25-2,-25 25 2,-1-25 2,-25 25-4,26-51 0,0 51 3,-1 0-3,26-25 0,-25-1 6,0 26-5,-26 0 5,51-25-5,-25 0 0,-1 25 1,1 0-1,25-26-1,-26 1 3,1 25 2,0-26-6,-1 1 5,1 25-4,0-25 1,25-26 5,-26 26-6,1-26 3,-1 0-3,26 26 0,-25-1 4,0 1-5,-1-26 2,1 26-1,25-26 2,-25 26-1,-1-1 0,26-24 2,-25-1-2,25 26-1,-25-1 3,25 1-3,-26 0 1,1-26-1,-1 0 2,1 0-2,0 1 1,25 24 1,0-24-2,-26-27 1,26 27-1,0-1 2,0 0-2,-25-25 2,25 25-1,0-25 0,0 26-1,0-27 3,0-24-4,0 50 3,0 26-2,0-77 2,0 52-2,0-1 2,0-25-1,0 0 0,0 25-1,0-25 2,0 0-2,0 25 2,0-25-2,0-25 2,0-1-2,0 51 2,0-25 0,25-25-1,-25 25 0,26 0 1,-1-51-1,26 101 5,-51-100-6,25 100 1,1 1 0,-1-26 5,-25 26-5,25-1-1,26-24 2,-51 24 1,25-24 0,1 24-6,24 1 4,-50-1-1,51-24 2,-25 24-2,-1 1 3,-25 0-1,51-26-2,-26 26 1,0 25 1,1-26-1,-1 1-1,26 25 2,-51-26-2,51 1 1,-51 0-1,50 25 2,-24-26 0,-1 26-2,26-25 2,-26 25 9,1-25-6,-1 25 11,0 0-6,1 0-7,-1 0-2,26 0 7,-26 0-8,0 0 0,1 0 1,-1 0 1,1 0-2,-1 0 11,0 0-11,1 0 4,-1 0-5,0 0 6,1 0-2,25 0 2,-26 0-2,0 25-3,1-25 7,-1 25-3,0-25-1,-25 51 2,26-51-5,-1 25 2,0 1-2,1-26 2,-1 25 1,1 1 0,-26-1 3,25 0-4,0 1-1,1-1 2,-1 26-2,0-26-1,1 0 2,-1 26-2,1-25 1,-26-1 2,25 51-3,0-25 1,51-26-1,-76 26 2,26 0-1,-1-1-1,0 1 2,-25-26-1,26 26 0,-1 0 1,-25 0-2,26-1-1,-1 1 3,-25 0 1,0 0-3,0-26 0,25 26 2,-25-1-1,0-24-1,26 50 3,-26-51-3,0 77 0,0-52 1,25 1 1,-25 25-2,0-25 2,25 0-1,-25-26 0,0 51-1,0-50 6,0 24-4,26-24-2,-26-1 2,0 0-2,0 1 2,0-1-2,0 26 2,0 0-2,0-1 3,0 1-1,0 0-2,0 25 2,0-25-2,0-1 1,0 26 0,0-25 1,0 0-1,0-26-1,0 26 2,0-26-1,0 1-1,0-1 3,0 26-2,0-26-1,0 1 0,0-1 2,-26 0-2,26 1 2,0 24 0,0-24-1,0 24 4,-25-24-4,25-1 0,0 1 1,0-1-1,-25 26 0,25-26-1,0 26 2,0-1-1,-26-50 0,1 26 4,25-1-5,-25-25 4,25 26-5,0-1 2,-26 0 9,26 1-3,-25-26 0,25 25-5,0 0-2,0 1 1,-26-1-1,26 1 7,-25-1-6,0-25 2,25 25-3,-26 1 10,1-1-10,25 0 2,0 1 1,0-1-3,-25-25 0,25 25 2,-26-25-2,1 26 1,25-1 1,-25-25-2,-1 51 0,1-51 4,-1 0 0,26 25-2,0 1 8,-25-26-4,0 0 6,-1 0-6,26 25 4,-25-25-7,0 25 8,-1-25-1,26 26 7,-25-1 8,-1-25-13,1 25-6,0-25-5,-1 26 4,1-26 123</inkml:trace>
    </iact:actionData>
  </iact:action>
  <iact:action type="add" startTime="40516">
    <iact:property name="dataType"/>
    <iact:actionData xml:id="d2">
      <inkml:trace xmlns:inkml="http://www.w3.org/2003/InkML" xml:id="stk2" contextRef="#ctx0" brushRef="#br0">31634 7052 0,'-102'0'115,"77"0"-109,-77 0-2,26 0 3,0 0-3,-51 0 1,-101 0 3,126 0-2,-50 0-2,25 0 3,-25 0-4,51-25 3,-77 25 1,26 0-4,50 0 1,26 0 2,-50 0 0,24 0-1,1 0 0,24 0 1,1 0-2,0 0 0,0 0 4,-25 0-4,25 0 1,25 0-1,-25 0 2,0 0-2,25 0 1,-25 0 1,0 0 0,-26 0-1,-50 0 3,25 0-3,51 0 2,-25 0-4,24 0 1,-49 0 2,-27 0 0,52 0-2,-26 0 3,26 0 0,-26 0-2,25 0-1,-50 0 2,25 0-2,26 0 0,-26 0 0,-25 0 2,50 0-1,-25 0 0,-25 0 1,0 0-1,0 0-1,0 0 2,-1 0-2,-24 0 1,75 0-1,-25 0 2,-25 0-1,51 0-1,-26 0 2,25 0-1,-24 0 0,50 0 3,-26 0-5,26 0 1,-51 0 1,76 0 1,-50 0-1,-1 0-1,52 0 3,-26 0-3,25 0 0,0 0 2,26 0-1,-77-25-1,52 25 1,24 0 0,1 0 0,-77 0 1,77 0 1,-26 0-3,1 0 1,-52 0 2,77 0-3,-77 0 0,51 0 1,26 0 0,0 0 0,-26 0-1,26 0 3,-26 0 0,26 0 139,25-26-116,0 1-24,-26-26 4,26 1-3,0 24-3,-25-25 3,-1-25-3,26 0 0,-25 0 2,0 25-1,25-25-1,-26-25 3,26 75-4,-25-50 2,25 51-1,0-26 2,0 1-1,-25-52 0,25 51 1,-26 1-2,26 24 1,0-75 2,0 50-3,-25-25 0,25 25 4,0-25-5,0 25 2,-26 1-1,26-1 2,-25-25-1,25 25 0,0-25 0,-25 25 0,25 1-1,0-52 4,0 77-5,0-26 2,0-50-1,0 75 2,0-25-2,0-75 2,0 75 0,0 25-2,0 1 2,0-76 0,0 25-3,0 25 2,0 0 1,0-25-1,0 0 0,0 25-1,0-76 2,0 51-2,0 0 2,0 0 1,0 0-4,0-26 1,0 26 2,0 26-2,0-1 2,0-25-2,0 25 2,0 0-2,0-25 2,0 26 0,0-27-2,0 27 2,0-26 1,0-1-3,25 27 1,-25-1-1,0 0 2,25 1-1,-25-52 5,26 102-1,-26-25 11,25 25 10,1 0 36,-1 0-61,0 0 1,26 0-1,0 0-1,-26 0 2,1 0-1,75 0-1,-50 0 2,-26 0-2,26 0 1,50 0-1,-75 0 3,24 0-2,1 0-1,0 0 1,25 0 0,0-26 1,0 26-1,0-25 0,0 25 0,1 0 2,75 0-3,-25-51 1,-1 51 0,1 0 1,51 0-2,25 0 0,-51 0 2,0 0-2,-25 0 0,51 0 3,-52 0-2,27 0-1,-52-25 0,77 25 3,-26 0-3,-51 0 1,52 0 0,-1 0 0,76 0 1,-76 0 0,1 0-2,49 0 0,1 0 4,26-25-5,-26 25 2,0 0-1,0 0 2,-51 0-1,51 0 0,-26 0 0,-24 0 0,-52 0-1,77 25 4,-77-25-4,-25 0 0,76 0 0,-25 51 2,-25-26 0,-1-25-2,1 0 2,24 0-2,-49 25 2,24-25 0,1 0-2,-1 0 0,-25 0 3,26 0-4,-26 0 3,25 0-2,-25 0 2,51 0-2,-51 0 2,51 0 0,-25 0-2,24 0 0,-24 26 4,25-26-4,-51 0 1,25 0 0,1 0 0,-26 0-1,-51 0 1,1 0 1,-1 0-2,26 0 2,-1 0-1,1 25 4,-25-25 1,-1 0-4,0 0-2,1 0 7,-1 0-6,0 0 5,1 0-6,-1 0 16,0 0 66,-25 25-76,0 1 12,26-1-14,-1-25 5,1 51-6,-26-26-1,25 26 0,-25 0-1,25-1 0,1 1 1,-26-25-2,25 24 1,-25 1 2,0-26-3,25-25 1,-25 51-1,26 0 2,-1-26-2,-25 51 1,26-25 2,-26 25-3,25-25 1,0 50 2,1-25-2,-1 51-1,0-51 4,1 26-8,50-1 6,-76-25-2,25-25 3,-25 101-3,0-76 1,26-25 2,-26 0-3,25 50 1,-25-25 3,25-25-1,-25 0-3,0-26 2,0 26-2,26 0 1,-26 0 1,0-1-2,0 26 0,0 0 4,0 1-4,0 24 0,25-25 2,-25 0-2,0 0 2,0 51-2,0-51 2,0 0-2,0 51 2,0-76 0,0 50-2,0-25 0,0 1 5,0-27-6,0 1 2,0 50-1,0-24 2,0-27-1,-25 1 1,25 25-1,-26-25 0,1 25 0,25-25 2,-25 50-3,25-75 1,0 24 0,0-24 0,0 50-1,-26-51 1,26 0 2,0 1-3,0-1 5,-25-25 11,25 26 14,-26-26 32,26 25-30,-25-25-30,-26 0 2,1 0 8,-1 0-6,26 0-3,-1 25-3,1-25 1,-26 0 5,0 0 1,1 0-8,-1 0 3,0 0-1,-25 0 1,-51 0-2,51 0 1,-25 0 0,-26 0 0,25 0-1,1 0 4,-51 0-6,75 0 4,-24 0 2,-26 0-5,26 0 1,-26 0 1,51-25 1,0 0-2,25 25 2,-51 0 0,77 0-2,0 0 0,-1 0 5,1 0-5</inkml:trace>
    </iact:actionData>
  </iact:action>
  <iact:action type="add" startTime="47267">
    <iact:property name="dataType"/>
    <iact:actionData xml:id="d3">
      <inkml:trace xmlns:inkml="http://www.w3.org/2003/InkML" xml:id="stk3" contextRef="#ctx0" brushRef="#br0">18265 5607 0,'0'25'102,"-26"0"-97,1 26 2,-51 0-3,25 50 1,0 1 1,-25 25 0,-25 50-2,-1-25 1,1 26 2,-26-51-2,51 50-1,-26-101 4,1 77-7,-26 24 2,25-101 4,1 51-2,50-25 0,-25-26-1,-25-26 3,25 77-2,-1-25-1,1 24 3,0 1-3,-25 51 1,-51-1 2,50-50-6,-50 51 4,25-26 1,-25 26-1,25-52 0,-25 77 0,76-127 1,-77 26-2,77-26 1,-25 25 2,25-24-3,0 24 0,-77 1 2,77-26 0,0 50-2,0-24 1,-25-26 2,25 25-3,-26 26 1,51-51 3,-50 51-8,-1 0 4,26-51 2,-25 51 2,76-51-4,-52 0 1,-24 51 2,-1-26-7,26-24 6,-76 126 1,51-127-3,-26 76 1,-51-25-1,51-26 2,-25 77-2,-25-26 2,-26 0-1,25 0 0,51-25-1,-25 51 3,25-77-3,-25 77 1,76-77-1,0-50 3,0 25-3,25 0 1,0-25 2,26-26-2,-1-25 0,26 51 2,-25-51-7,0 25 22</inkml:trace>
    </iact:actionData>
  </iact:action>
  <iact:action type="add" startTime="48417">
    <iact:property name="dataType"/>
    <iact:actionData xml:id="d4">
      <inkml:trace xmlns:inkml="http://www.w3.org/2003/InkML" xml:id="stk4" contextRef="#ctx0" brushRef="#br0">11542 6266 0,'25'0'52,"1"25"-47,-1-25 1,0 51-1,1-25-1,25 24 0,-26-50 2,0 51-1,1 0 0,24 0 1,1 25-1,-26-26 0,1 52 3,75-1-7,-25-50 5,-25 25 2,51 51-4,-1 0 1,-25-26 1,26 26 0,-1 0-5,51 76 4,-50-76 2,-1 50-2,52 1-1,-1 50 3,-51 0-3,51-101 2,-50 51 1,-1-1-7,26-24 4,-25-27 2,-26 1-1,0-51 0,0 26 0,0-26 2,-25 25-3,50-25 1,-50-50 0,25 101 1,26-77-1,-52 1-1,1 51 4,0-26-3,-26-26-1,77 1 4,-52 51-8,1-26 5,25 51 3,-25-51-4,0 25 1,-1-25-1,27-25 3,-1 50-2,-26-50 0,-24-26 3,-1 1-8,0-26 4,26 25 2,-51 1 1,26-26-3,-1 25 4,-25 0-4,25-25 3,1 0 3,-26 26-5,25-26 0,0 25 1,1 0 8,-1-25 141,-25 26-139,26-26 4</inkml:trace>
    </iact:actionData>
  </iact:action>
  <iact:action type="add" startTime="49874">
    <iact:property name="dataType"/>
    <iact:actionData xml:id="d5">
      <inkml:trace xmlns:inkml="http://www.w3.org/2003/InkML" xml:id="stk5" contextRef="#ctx0" brushRef="#br0">26053 6773 0,'-51'0'7,"0"0"-3,-25 0 2,0 0-1,0 0 0,-76 0-1,25 0 4,-51 0-5,-50 0 2,76 0-1,-1 0 3,-50 0-2,1 0 0,-1 0 1,25 0-1,-25-50 0,51 50 2,-76-26-1,75 26-5,-50-50 4,26 50 2,25 0-2,-1-26-1,52 26 2,25 0-1,0-25-1,0 0 3,25 25-3,0 0 0,0 0 2,1-26-1,-1 26-1,26 0 1,-1 0 1,1 0-2,-1 0 7,1 0-6,0 0 0,-26-25 5,0 25-1,26-26-3,0 26-1,-1 0 5,1 0-1,-1 0 1,26-25 6,0 0 24,0-1-30,0 1-4,0-26-1,77-50 1,-52-1-2,0-25 1,1 51 1,24-101-2,1 25 1,-26-26 1,-25 77-2,26-26 1,-26-76-1,25 76 3,-25 26-3,0-26 1,0 25 1,0 26-2,0-51 2,0 26 0,0 25-2,0-26 0,0 1 5,0 25-5,0-51 0,0 25 0,0-24 3,0-27-3,0 52 0,0 25 3,0-51-3,0 51 1,0-51 1,0 76-2,0 1 1,0 24-1,0-25 3,0 1-3,0-1 5,0 26-4,0-1 1,0 1 1,0 0 0,0-1 43,0 1-40,26 25-4,-26-26 0,25 26 0,-25-25 2,25 25 0,-25-25-4,26 25 1,-1-26 1,0 26 7,1 0-5,25-25-3,-26 25-1,26 0 3,-26 0-6,0 0 4,77 0-1,-51 0 2,-26 0-2,26 0 2,50 0-1,-25 0 0,-25 0-1,50 0 3,-24-25-2,24 25-1,1 0 0,24 0 2,-50 0 0,77 0-2,-77 0 2,51 0-2,25 0 2,0 0 2,0 0-3,51 0-1,0 0 3,25-26-6,26 26 4,-102 0-1,102 0 2,-51 0-1,0 0 0,51 0 1,-1 0-1,1 0-1,-26 0 3,77 0-3,-1 0 0,-101 0 1,51 0 2,-51 0-2,50 0-1,-50 0 3,51 0-3,-76 0 1,25 0 2,50 0-2,-101 0 0,305 0 2,-178 51-2,-25-51-1,-1 25 3,-50-25-2,76 51 0,26-26 2,-102-25-3,0 0 0,0 0 3,0 0-3,25 0 0,-76 51 2,51-51-1,-51 0 0,26 26-1,-77-26 3,26 0-3,-25 0 1,-1 0 2,1 0-3,-52 0 0,1 0 1,0 0-2,-26 0 3,-25 25 114,0 0-110,0 26 2,0 0-4,-25-1-2,25 1-2,-25 51 2,25-52-2,-26 52 2,1-26 0,-1 25-2,26 1 3,-25 25-3,25-26-1,-25 26 4,25-25-2,0 24-1,0-50 2,-51 51-1,51-51 0,0 0-1,0 51 3,0-25-3,0 50 1,0 0-1,0-25 2,0-26-2,0 52 2,0-1 0,0 25-2,0-24 0,0-1 3,0-51-2,0 51-1,-25-25 3,-1-51-3,26 51 1,-25-51-1,-1-25 3,1 0-2,25-26 0,0 26 1,-25 0 1,25-26 0,0 0-2,-26-25 0,26 26 0,-25 24 0,25 1-1,-51-25 1,51 24 2,-25 1-3,0 0 1,-1-1 1,1 1-2,-26-51 1,26 51 2,-1-26-3,26 1 4,-25-26 18,0 25 44,-26 0-63,0-25-1,-25 0-2,-51 26 0,26-26 3,-26 0-3,25 0 1,-50 0 2,-25 0-3,-26-51 1,50 51 2,-75-25-6,76 25 4,0 0-1,-51 0 4,51 0-4,25 0 1,-26-51 1,1 51-1,76 0-1,-51 0 3,26 0-3,-1 0 1,26-25 1,0 25-1,0 0-1,-25 0 1,24 0 1,-24 0-1,25 0-1,-51 0 3,51 0-3,-51 0 1,26 0 2,-52 0-6,1 0 4,0 0-1,-26 0 3,-25 0-3,1 0 1,49 0 2,-100 0-3,100 0 0,-24 0 2,25 0-1,-1 0 0,-50-26 0,-25 1 1,76 25-1,-102-51-1,77 51 3,-77 0-3,51-25 1,51 25 1,-51 0-2,0 0 1,25 0 0,-25 0 1,51 0-2,51 0 1,-1 0 1,26 0-2,25 0 0,1 0 3,24 0 2,1 0 2,0 0 8,-1 0-15,1 0 16,-1 0-10,1 0-3,0 0-1,-26 0 1,26 0 0,-1 0-2,1 0-1,0 0 7,-1 0-8,1 0 13,-1 0-5,1 0-2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7-02T14:23:07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09">
    <iact:property name="dataType"/>
    <iact:actionData xml:id="d0">
      <inkml:trace xmlns:inkml="http://www.w3.org/2003/InkML" xml:id="stk0" contextRef="#ctx0" brushRef="#br0">2105 6850 0,'-25'25'74,"25"0"-67,0 26-2,0 0-2,-26-1 6,26 1-8,0 0 5,0 0-2,0-1 3,0 27-3,0-1 1,0-26 1,0 1-2,0 25 1,0-25 1,0 0-1,0-26 0,0 0-1,0 1 3,0-1-3,0 26 1,0-26 2,0 26-1,0-26 2,0 1-4,0 75 0,26-50 0,-26 25 2,0 0 0,0 0-2,0 0 2,0 26-1,0-52 1,25 1 0,-25 0-2,0 0 5,0-1 1,0-24 0,0-1-6,25-25 16,-25 25-14,0 1 4,0-1 6,0 1-11,0-1 1,26-25-1,-26 51-1,0-26 10,25-25-4,-25 25 42,25-25-27,-25 26-16,26-1 7,-26 1-12,25-26 12,1 0-5,-26 25-2,25-25-5,0 0 2,26 0-2,-26 25 2,1-25 0,24 0-2,52 0 0,-26 0 3,0 0-4,0 0 3,51-50 3,-25 50-5,24 0 0,-49 0 4,49 0-4,-24-26-3,-26 26 5,51 0-1,-51 0 0,-25 0-1,25 0 4,-26 0-5,1 0 2,0 0-1,0 0 2,-26 26-1,26-26 0,-26 25 0,0-25 0,26 0-1,51 25 4,-52 1-5,1-1 2,0 0 2,0 1-4,-1-26 3,26 25-1,1 0 1,24 1-1,-50-26-1,25 51 2,0-51-2,-25 0 2,25 0 0,-25 25-2,-1-25 0,52 25 5,-77-25-5,26 0 0,0 0 0,-1 26 2,1-26-2,0 0 1,-26 25 0,26-25 0,-26 0 1,26 25 1,0-25 1,0 0-3,-1 0 1,-24 0-2,-1 0 0,0 0 2,1 0 4,-1 0 50,-25-25-40,25 25-19,1-25 8,-26-1-3,0 1 8,25 25-8,-25-25 8,0-1-3,0 1 5,0-26-11,0 26-1,0-26 2,0 0-1,0-25 0,26 0-1,-26 0 2,0-51-2,25 51 3,0-51-1,-25 76-2,0-25 0,0 0 2,26 0-2,-26 25 1,0 1-1,0-26 2,0 25-2,0-51 2,25 52 2,-25-26-2,0 25 1,0 0-4,0 0 4,0 1-4,0 24 3,0 1 0,0 0-2,0-1 2,0 1-2,0-26 2,0 0 0,0 26-2,0-26 0,0 1 4,0 24 0,0-25-4,0 26 6,25-26-4,-25 26 4,0 0 1,0-1-8,0 1 4,0-26-2,0 0 5,0 26-4,0-26-2,0 26 16,-25 0 70,0 25-83,25-26-3,-26 26 1,1-51 0,0 51 1,-26 0-2,25-25 1,1 0 1,0-1-2,-1 26 0,-50-25 2,51 0-2,-51 25 2,0-26 1,-26 1-4,51 25 1,-50-51 3,25 26-1,-51 25-2,51 0 1,0 0 1,-51-26-2,76 26 0,-25 0 3,0 0-3,0 0 1,25-25-1,0 25 2,1-25-2,-52 25 2,77-26-2,0 26 2,-26 0-1,0-25 2,0 25-3,26 0 0,-26-25 3,0 25-3,1 0-1,-1 0 3,26 0-2,-26 0 2,0 0 0,0 0-1,1 0 0,-26 0-1,50 0 3,-50 0-3,25 0 2,-25 0 0,0 0-1,25 0 0,1 0 1,-1 0 0,26 0-5,-26 0 3,26 0 4,-1 0-3,1 0 0,-26 0 3,26 0-2,-26 0-2,26 0 2,-1 0-1,-25 0 0,1 0 5,24 0-6,-24 0 4,24 0-6,-24 0 4,24 0 4,1 0-6,-1 0 2,1 0 8,0 0 6,-1 25 2,-24 0-12,24-25-4,1 26 2,-1-26-1,1 0-2,0 0 3,-1 25 2</inkml:trace>
    </iact:actionData>
  </iact:action>
  <iact:action type="add" startTime="9966">
    <iact:property name="dataType"/>
    <iact:actionData xml:id="d1">
      <inkml:trace xmlns:inkml="http://www.w3.org/2003/InkML" xml:id="stk1" contextRef="#ctx0" brushRef="#br0">2942 3730 0,'-25'0'6,"-1"25"27,1-25-20,25 25-3,-25-25-4,-1 0 4,1 26-6,0-1 6,-1-25-4,1 25-2,-1 1 3,1-26 2,-26 25-1,51 0-3,-25-25-1,0 26 3,25-1-7,-26-25 6,1 0 2,25 26-6,-26-26 4,26 25-2,-25-25 6,25 25 2,-25-25-4,-1 26 1,26-1-5,0 0 0,0 1 0,0-1 2,0 0-1,0 1 6,0-1-6,0 1-1,0-1 2,0 0 2,0 1-2,51-26-1,-51 25 0,25-25-1,1 0 6,-1 25-3,1 1 2,24-26 1,-24 0 4,-1-26-7,0 1-3,1 25 1,-1 0 2,1-25-4,-26-1 3,0 1-2,25-26 2,-25 26 4,25-1-3,-25 1 7,26 25-11,-26-25 3,0-1 9,0 1 14,0 0-7,0-1-12,0 1-2,0 0 4,0-1-7,0 1 10,0-1-10,0 52 148,0 25-149,0-26 0,0 26 0,0-1 3,0 1-3,0-26 1,0 26 1,0 0-2,0 0 2,0-1-1,0 26 0,0-25 0,0 25 1,-26 26 0,26-51-2,0 25 0,0-26 3,0 1-2,0 0-1,0 0 3,0 25-1,0 25 4,0-76 0,26 26-4,-26-25 20,0-1-2,0 0-8,0 1 0,0-1-2</inkml:trace>
    </iact:actionData>
  </iact:action>
  <iact:action type="add" startTime="11364">
    <iact:property name="dataType"/>
    <iact:actionData xml:id="d2">
      <inkml:trace xmlns:inkml="http://www.w3.org/2003/InkML" xml:id="stk2" contextRef="#ctx0" brushRef="#br0">3196 3983 0,'0'26'102,"0"-1"-95,0 0-3,25-25 0,-25 26 1,0 24 0,26-24 0,-26 24-1,0 1 3,25 0-2,-25-26-1,0 1 2,25 24-2,1-24 2,-26-1-2,25 26 2,-25-26-2,25 26 2,-25 0-1,26-26 0,-26 0-1,25 26 2,-25-25-2,25 24 2,-25-24-1,0-1 1,0 0-2,0 1 1,26-26 61,-1 0-32,1 0-7,-1 0-23,0 0 11,1 0 1,-26-51 4,25 51-14,-25-25-1,25-1-1,1 1 3,-26 0-3,50-26 1,-50 25 2,51-50-3,-51 26 1,51 24-1,-26-50 4,1 51-4,-1-1 0,0-50 4,1 51-3,-26-26 3,25 51-5,1-51 2,-26 26-1,0 0 3,25 25 2,-25-26-2,25 1-3,-25 0 7,26 25-7,-26-26 2,25 26 2,-25-25 18,0 0 19,25 25-26</inkml:trace>
    </iact:actionData>
  </iact:action>
  <iact:action type="add" startTime="15668">
    <iact:property name="dataType"/>
    <iact:actionData xml:id="d3">
      <inkml:trace xmlns:inkml="http://www.w3.org/2003/InkML" xml:id="stk3" contextRef="#ctx0" brushRef="#br0">1471 7839 0,'25'0'64,"0"0"-56,26 0-3,-25 0-1,24 0 3,1 0-1,0 0 2,0 0-3,25 0 0,25 0 0,-76 0 1,77 0-2,-51 0 0,-1 0 3,-24 0-3,25 0 1,-1 0 1,1 25-1,-26-25-1,51 0 0,-25 0 3,-25 0-3,24 0-1,-24 0 5,-1 0-5,26 0 2,-26 0-1,26 0 2,0 0-2,-26 0 3,26 0-1,-26 0-2,0 0 1,26 0 1,-25 0-1,-1 26-1,0-26 2,1 0-2,-1 0 5,26 0-2,-26 0-1,1 0-2,24 0 3,-24 0-1,-1 0 1,0 0-1,26 0-2,-26 0 2,1 0-2,-1 0 1,1 0 5,-1 0-6,26 0 2,-26 0 4,0 25-6,1-25 6,24 0 0,-24 0 0,-1 0-4,1 0 1,-1 0 0,0 25 3,1-25 6,-1 0-6,0 0 0,1 0-3,-1 0-1,1 26-2,-1-26 5,0 0 1,1 0-5,-1 0 4,0 0-3,1 0 4,-1 0 4,0 0-8,1 0-2,-1 0 2,1 0 1,-1 25 6,0-25-1,1 0-7,-1 0-1,0 0 1,1 0 1,-1 0 8,1 0-4,24 0-3,-24 0-3,-1 0 0,0 0 1,1 0 6,-1 25-7,0-25 5,1 0-3,-1 0 4,1 0 26,-1 0 8,0 0-18,-25 26-6,0-1 122,0 0-137,0 1 2,0 25 1,0-1 2,0-24 0,26-1-2,-26 26-2,0-26 6,0 1-7,0-1 1,0 0 3,25 26 17,-25-26-18,0 1 2,0-1-4,0 0-2,0 1 3,0-1 3,25 26-1,-25-26-3,0 1 1,0 24-2,0 1 3,0-26 2,0 1-6,0-1 3,0 1-4,0-1 3,0 0 0,0 1 3,0-1-4,0 0 0,0 1 0,0-1-1,0 1 2,0-1 4,0 0 0,0 1 0,0-1 0,26-25-4,-26 25 35,0 1-28,0-1 27,25-25 103,-25 25-126,26-25-9,24 0 2,1 0 0,-26 0-5,26 0 0,-26 0-1,1 0 3,-1 0-4,26 0 3,0 0-2,-1 0 2,1 0-2,-25 0 2,-1 0-1,0 26 0,1-26 1,24 0 2,1 0-2,-26 0 4,1 0-3,-1 0 2,1 0-5,-1 0 2,26 0-1,-26 0 0,0 0-1,1 0 5,-1 0-6,26 0 1,0 0 6,-26 0-5,0 0 0,1 0 1,-1 0 4,0 0-4,1 0 2,-1 0 8,1 0-10,-1 0 8,0 0-4,1 0-5,-1 0 1,0 0 0,1 0-1,-1 0 4,26 0 0,-26 0 7,1 0-11,24 25 4,-24-25 1,-1 0 0,0 0-4,1 0-1,-1 0 0,26 0 5,0 0 0,-51 26-4,25-1 2,0-25 4,1 0-8,-1 0 12,1 0-6,-26 25 0,25-25-3,0 0 0,1 0 9,-1 0-12,-25 26 3,25-26-3,1 0 5,-26 25-3,25-25 5,0 0 24,-25 25-25,26-25 0,-1 0-5,1 0 1,-26 26 23,25-26 21,0 0 113,-25-26-159,0 1 5,0 0 3,0-1-7,0 1 11,0 0-7,0-1 1,26 1 0,-26-1-6,0 1 2,0 0 0,0-1 8,0 1-8,0 0 2,0-1 2,0 1 3,25 25-9,-25-25 19,0-1 0,25 1-19,-25-1 5,0 1 1,0 0-4,26-1 15,-26 1-12,0 0-5,0-1 12,0 1-10,25 25-1,-25-26-1,0 1 21,0 0 22</inkml:trace>
    </iact:actionData>
  </iact:action>
  <iact:action type="add" startTime="20782">
    <iact:property name="dataType"/>
    <iact:actionData xml:id="d4">
      <inkml:trace xmlns:inkml="http://www.w3.org/2003/InkML" xml:id="stk4" contextRef="#ctx0" brushRef="#br0">8143 9056 0,'-26'0'24,"26"26"-14,-25-26-4,-1 25 4,1-25 1,0 0 4,-1 0-1,1 0 22,0 0-32,-1 0 4,1 0 1,0 0-1,-1 0-1,-25 0 3,26 0 0,-26 0-4,26 0 2,0 0-2,-1 0-1,1 0 0,-1 0-1,1 0 3,0 0-3,-1 0 8,1 0 3,0 0-11,-1 0 10,1 0-9,0 0 6,-1-25 0,26-1-5,-25 26 2,-1-25-3,1 0 1,0-1 2,-1 1-1,1 25 3,0 0 3,-1-25-3,26-1-4,-25 26 0,-1 0 0,26-25-2,-25-1 7,25 1-7,-25 25 1,25-25-1,0-1 6,0-24 0,0 24-4,-26 1-2,26 0 3,-25 25-4,25-51 3,0 25 2,-25 1-4,25-26 0,-26 26 0,26 0 7,0-26-1,-25 51-6,25-25 1,0-26 2,0 25 6,0 1-8,0 0 11,0-1 13,25 26-13,-25-25-10,26 25 9,-26-25-11,25 25 8,0 0-3,-25-26-5,26 1 2,-26-1 14,25 26-15,0 0 4,1 0-3,-1-25 5,1 25-8,-1 0 9,0 0 8,1 0-10,-1 0-2,0 0 4,1 0-8,-1 0 8,1 0 6,24 0-8,-24 0 6,-1 0-6,0 0-5,-25 25 1,26-25 7,-1 0-3,0 26 6,1-26 4,-1 25-4,-25 1-6,26-26-6,-1 25 26,-25 0-16,25-25-2,1 0 14,-1 26-16,0 24 4,1-24-4,-26-1-4,0 1-2,0-1 3,25-25-3,1 25 1,-26 1 1,25-1 4,-25 0-3,0 1-3,25-1 0,1-25 11,-26 25-5,25 1-5,-25-1 10,0 1-3,0-1-4,25 0-1,-25 1 0,26-26-1,-26 50 9,25-24 0,0 24 1,-25-24-2,0-1-8,0 1 18,0-1-13,0 0 80,0 1-31,0-1-44,0 0 8,-25 1 78,25-1-77,-25 1 0,25-1-5,-26-25-6,26 25 2,0 1 0</inkml:trace>
    </iact:actionData>
  </iact:action>
  <iact:action type="add" startTime="25721">
    <iact:property name="dataType"/>
    <iact:actionData xml:id="d5">
      <inkml:trace xmlns:inkml="http://www.w3.org/2003/InkML" xml:id="stk5" contextRef="#ctx0" brushRef="#br0">7990 8828 0,'26'0'146,"-1"0"-132,0 0-5,1 25 7,-1-25-11,1 0 11,-1 0 3,0 0 11,1 0-20,-1 0-4,0 0 5,1 0-2,-1 0 1,1 0 0,-1 0 0,0 0-4,1 0 2,-26 26 5,25-26-8,0 0 9,1 0-4,-1 0 4,0 0-4,1 0-4,-1 0-2,1 0 3,-1 0 7,0 0-9,1 0 6,-1 0-6,0 0-1,1 0 6,-1 0 6,1 0-12,-1 0 2,0 0 4,1 0 2,-1 0 0,0 0 4,1 0-6,-1 0 2,0 0-3,1 0 1,-1 0-1,1 0 13,-1 0-6,0 0-2,1 0-6,-1 0 8,0 0 10</inkml:trace>
    </iact:actionData>
  </iact:action>
  <iact:action type="add" startTime="27399">
    <iact:property name="dataType"/>
    <iact:actionData xml:id="d6">
      <inkml:trace xmlns:inkml="http://www.w3.org/2003/InkML" xml:id="stk6" contextRef="#ctx0" brushRef="#br0">9715 10147 0,'-50'0'5,"24"76"-1,1-76 16,0 26-13,-1-1 9,1-25-3,25 25-7,-26 1 4,1-26 5,0 0-8,-1 0 1,1 0-4,25 25 7,-25-25-6,-1 25 2,1-25-3,0 0 1,-1 0 1,26 26-2,-25-26 1,-26 0 0,51 25 1,-25-25-2,-1 0 0,1 0 7,0 0 24,-1 0-8,1 0-18,-1 0-5,1 0 22,0 0-15,-1-25-2,26-1-1,-25 26 8,25-25-10,-25 25-2,25-25 3,-26 25-4,1 0 3,0 0 4,-1 0 0,26-26-4,-25 1 8,-1 25 7,26-25-16,-25 25 5,0 0 1,25-26-4,-26 1 6,1 25 6,25-25-3,-25 25 15,-1-26-27,26 1 5,-25-1 1,25 1 1,0 0-6,0-1 0,-26 1 10,26 0-5,0-1-6,0 1 2,0-1 1,0 1-3,0 0 6,0-26-4,0 26-2,0-1 2,0-24-2,0 24 1,0 1 0,0-1 1,0-24-2,0-1 1,0 0 0,0 26 0,0 0-1,0-1 4,0-25 0,0 26 8,0-26-12,0 26 12,0 0-11,0-1 4,26-24 1,-1 50 16,-25-26-16,0 1 6,26-1-1,-26 1 4,25 0-9,-25-1 0,25 26-4,-25-25 0,0 0-2,26-1 6,-1 26-5,-25-51 0,25 51 0,1 0 0,-1 0-1,-25-25 2,26 0 8,-1 25-7,0 0 2,1 0 11,-1 0-10,0 0 0,-25-26 20,26 26-23,-1 0-2,0 0 3,1 0-2,-1 0-2,1 0 3,-1 0 9,0 0-12,1 0 5,-1 0 1,0 0 1,1 0 8,-1 0-9,1 0 1,-1 26-1,0-26-5,1 0 1,-1 0 4,-25 25-6,25-25 12,1 25-12,-1 1 6,0-26 6,1 25-12,-1 1 6,1-1 6,-1-25 0,0 0-12,1 0 10,-26 25-8,25 1 4,0-26 0,-25 25 0,26 0 1,-1-25-2,1 26 7,-1-1-6,0-25 0,1 0-4,-26 26 12,25-26-2,0 25-10,-25 0-2,26 1 7,-26-1-6,25 0 1,0-25 3,-25 51-4,0 0 5,0-26-6,0 1 4,26-1-3,-26 0-1,25 1 5,-25-1-2,0 0-1,0 1-4,0-1 3,0 0 1,26 1 4,-26-1-6,0 1 3,0-1-4,0 0 3,0 26 4,0-26-6,0 1 2,0-1 0,0 0-2,0 1 1,0-1 4,0 1 1,0-1-3,-26-25 2,26 25-3,0 1 4,0 24 4,-25-50 42,25 26-52,-26-26 12,26 25-6,-25-25-4,25 26-2,-25-26 7,-1 0-2,1 25-2,25 0-4,-25-25 8,-1 0 4,26 26-8,-25-26-3,0 0 0,-1 25 3,-25 0 1,26 1 2,25-1-6,-25-25 7,-1 0 0,1 0 11,25 25-18,-25-25 44,-1 0-32,1 0 0,25 26 94,-26-26-100,1 0 2,0 25-4,-1-25 8</inkml:trace>
    </iact:actionData>
  </iact:action>
  <iact:action type="add" startTime="35249">
    <iact:property name="dataType"/>
    <iact:actionData xml:id="d7">
      <inkml:trace xmlns:inkml="http://www.w3.org/2003/InkML" xml:id="stk7" contextRef="#ctx0" brushRef="#br0">9183 8955 0,'-26'0'132,"1"0"-119,25-25-3,-25 25 0,25-26 6,0 1-2,-26 25 36,1 0-38,25-26-8,-26 26 16,1-25-10,25 0 1,0-1-2,0 1-2,0 0 2,-25 25-5,25-26 6,0 1 1,0 0-2,0-1 3,0 1-8,0-1 6,0 1 10,0 0-9,0-1-2,0 1-1,0 0-5,0-1 6,0 1 7,0 0 5,0-1 4,0 1-5,0-1 1,0 1-11,0 0 19,0-1-18,0 1 8,0 0-13,0-1 4,0 1 1,0-1 2,0 1-7,0-26 0,0 26 3,0 0-3,0-1 13,0 1-9,25 25 318,0 0-308,1 0-10,-1 0 10,1 0-13,-26-25 2,25 25-5,0 0 6,1 0 1,-1 0-2,0 0 7,1 0 14,-1 0 16,1 0-31,-1 0-9,0 0 7,1 0-7,-1 0 4,0 0 6,1-26-12,-1 26 2,0 0 14,1 0-10,-26-25 0,25 25 30,1 0-19,-1 0-12,0 0 7,1 0-12,-1 0 12,0 0 8,1 0-8,-1 0-2,1 0 2,-1 0 0,0 0-6,1 0 5,-1 0-5,0 0-4,1 0-2,-1 0 1,0 0 5,1 0 0,-1 0-5,1 0 4,-1 0 1,0 0-4,1 0 4,-1 0 6,0 0-12,1 0 7,-1 0-6,1 0 6,-26 25-8,25-25 7,26 0 0,-26 0 2,0 0-8,1 0 8,-1 0-4,-25 26 2,25-26-6,1 0 8,-1 0-2,-25 25-3,26-25 0,-1 25 9,0-25 14,1 0 102,-26 26-92,25-26-34,0 0 8,-25 25-9,26-25 0,-1 0 6,1 0-2,-26 25 5</inkml:trace>
    </iact:actionData>
  </iact:action>
  <iact:action type="add" startTime="38556">
    <iact:property name="dataType"/>
    <iact:actionData xml:id="d8">
      <inkml:trace xmlns:inkml="http://www.w3.org/2003/InkML" xml:id="stk8" contextRef="#ctx0" brushRef="#br0">10603 7230 0,'-25'0'144,"25"25"-110,0 1-16,0-1 4,0 1-12,0-1-6,-25 26 12,25-1-6,0 1 4,0-26 8,0 1 2,0-1-18,0 1 1,0-1-2,0 26-1,0-1 4,0-24 8,0-1-12,0 26 2,0-26 4,0 1-4,0-1 0,0 0 7,0 1 2,0-1-7,0 0 0,0 1-1,0-1-2,0 0 4,0 26-4,0 0 4,0-26-3,0 26-2,0-26 5,0 1-3,0 25-2,0-26 4,0 0-6,0 1 4,0-1 4,0 26-6,0-26 2,0 26 0,0 0-2,0-1 2,0 1 0,0-26-2,0 1 0,0 24 4,0 1-3,0-25 0,0 24 3,0-24-8,0-1 4,0 0 2,0 26 1,0-25-3,0-1 0,0 0 3,0 1-3,0-1 0,0 0 0,0 1 2,0-1-1,0 0 0,0 1 1,0-1 38,25-25 6,-25 26-34,25-26-6,1 0 6,-1 25-12,0-25 6,1 25-4,-1-25 4,1 0 6,-1 26-12,0-26 0,26 0 4,0 0-6,-26 0 4,0 0-2,1 0 2,25 0 1,-1 0-3,-24 0 2,24 0-2,1 0 1,-25 0 1,24 0-2,-24 0 1,24 0 0,1 0 0,-26 0 0,26 0-1,-25 0 6,-1 0-4,0 0 0,1 0-2,-1 0 0,0 0 2,1-26 1,-1 26 0,1 0-1,-1 0 1,0 0-3,1 0 2,-1 0 3,0 0-5,1 0 3,-1 0-4,26 0 3,-26 0-1,1 0 11,-1 0-13,0 0 3,1 0 5,-1 0-7,0 0 1,1 0 5,-1 0 0,1 0-3,-1 0 3,0 0-6,1 0 1,-1 0 9,0 0-8,1 0 1,24 0-3,-24 0 0,-1 0 3,1 0-3,-1 0 0,0 0 0,26 0 2,0 0-2,-26 0 2,1 0-2,-1 0 2,0 0-2,1 0 3,-1 0-2,0 0 6,1 0-6,-1 0 13,0 0-12,1 0 8,-1 0-4,1 0 12,-1 0-12,0 0-2,1 0 3,-1 0-6,0 0 3,1 0-4,-1 0 4,1 0 22,-1 0 30,0 0-54,1 0 20,-1 0 39,-25-25-50,0 0-8,0-1 2,0-25-3,25 51-1,-25-25-1,0 0 2,0-26-1,26 0-1,-26 26 2,0 0-1,0-26 0,0 25-1,25 1 6,-25 0-6,0-1 3,25 1-3,-25 0 1,0-1 2,0-25 2,26 26-5,-26 0 3,0-26-4,0 0 3,25 1 4,-25 24-6,0-25 3,0 1-4,0 24 3,0-24-2,0-1 6,0 26 1,0-1-6,0-25 6,26 26-6,-26 0-1,0-1 6,0-24 6,0 24-11,0 1 0,0-1 0,0 1 0,0-26-1,0 1 6,0 24-4,-26 1-2,26-26 2,0 26-2,0-1 2,-25 1 4,25 0-6,0-1 4,-26 1-6,26 0 4,0-1 1,-25 26-4,25-25 17,-25 25-9,25-25-6,0-1-1,0 1 12,-26 25-10,26-26 2,-25 1 7,0 25 10,25-25-19,0-1 4,-26 1-3,1 0 1,25-1-2,0 1-1,-25 0 3,25-1-2,0-25 4,0 26-2,0 0-4,0-1 0,-26 1 3,26 0 14,0-1 15,-25 26-30,-1 0 55,1-25-12,0 25-33,-1 0 4,26-26-13,-25 26 0,0-25-1,-1 25 5,1 0-7,-1 0 2,-24 0 3,24 0 1,1 0-6,0 0 4,-26 0-3,26 0 0,-26 0-1,25 0 7,1 0-7,0 0 2,-1 0-2,1 0 1,0 0-1,-1 0 6,1 0-4,-1 0 1,1 0-3,-26 0 0,26 0 2,0 0 3,-1 0-5,1 0 2,0 0-2,-1 0 8,1 0-8,-1 0 12,1 0-12,0 0 3,-26 0-3,0 25 5,26-25-2,-26 0-2,26 0-1,-51 26 4,0-1 0,25-25-1,0 26-3,26-26 2,-26 0 1,0 0-7,26 0 6,-26 0-1,26 0 4,-1 0-2,1 0 0,0 0-1,-1 0 4,1 0 6,0 0-6,-1 0 14,1 0-18,-1 0 3,1 25-1,-26-25-4,1 0 11,24 0-9,1 0 2,-1 0 8,1 0 54,0 0-64,-1 0 4,-24 0-4,24 0 8,1 0 0,0 0 36,-1 0-38,1 0-8,-26 25 3,26-25-4,-26 0 3,26 26-2,-1-26 6,1 0-4,-1 0 4</inkml:trace>
    </iact:actionData>
  </iact:action>
  <iact:action type="add" startTime="43133">
    <iact:property name="dataType"/>
    <iact:actionData xml:id="d9">
      <inkml:trace xmlns:inkml="http://www.w3.org/2003/InkML" xml:id="stk9" contextRef="#ctx0" brushRef="#br0">4946 4567 0,'0'-26'14,"26"1"11,-1 25-14,0 0-2,1-51-2,-1 51-2,0 0-1,1-25 3,-1 25 0,0 0 4,1-26-5,-1 26-1,1 0 1,-1 0-2,26-25 1,-1 25 0,1 0 1,0 0-3,0 0 2,25-25 1,-51 25-2,26 0 0,0 0 3,-26 0-4,0 0 3,26 0-2,-26 0 6,26 0-4,-25 0 0,24 0-2,-24 0 0,-1 0 3,0 0-4,26 0 3,-26 0 1,1 0-4,25 0 3,-1 0 4,1 0-6,-26 0 2,26 0 0,-25 0-2,24 0 0,-24 0 3,24 0-3,1 0 1,-26 0-1,26 0 2,0 0-2,-26 0 2,26 0 1,-26 0-2,1 0 5,-1 0-6,1 0 0,-1 0 2,0 25-1,1-25 0,-1 0-1,0 0 6,1 0-4,-1 0-1,0 0 0,1 0-1,-26 25 4,25 1 0,1-26-4,-1 0 2,0 0-1,1 25 0,-1-25 0,-25 25 0,51-25-1,-26 51 3,1-51-4,24 26 3,-24-26 2,24 0-3,-24 50-1,-1-50 0,0 0 3,-25 26-3,51-26 0,-25 0 2,24 25 2,-24 0-2,-1-25-1,0 26 0,1-1-1,-1-25 3,51 51-3,-25-26 1,50 26 2,-50-26-3,0 1 2,0-1 0,25 0-2,-51-25 1,1 26 1,24-1 1,-24-25-2,-1 26-5,0-26 10,26 25-4,-26 0 4,1-25 0,-1 26-3,1-1 0,-26 0 0,50-25-4,1 26 3,0 24-2,0-50 2,-1 51-2,26-25 2,-50-26 0,50 50-1,-25-24 0,-1-1 2,1-25-3,0 25 0,0-25 3,-51 26-2,50-1-1,-24-25 3,24 26-3,-24-1 1,24-25 0,1 51 1,-25-51-1,24 50 0,1-24 3,25 24-3,-25-24 0,-26-26 1,26 25-2,0-25 1,-1 51 2,-24-26-2,25-25 2,-26 0-6,26 26 5,-51-1-2,25-25 3,0 0-2,1 25-1,-1-25 2,1 26-1,-1-1 5,-25 0-4,25-25-1,1 0-1,24 26 5,-24-26-4,-1 0 1,-25 25-1,51-25 3,-26 26-2,1-26-1,-1 25 0,0-25 1,1 0 2,-1 25-1,-25 1-2,51-26 0,0 0 8,-26 25-1,-25 0-8,25-25 8,1 0 0,-1 26-2,0-1 6,1-25-12,-1 25 3,-25 1 2,51-26-3,-26 0 4,1 0-6,-1 51 2,0-51 4,1 0 0,-26 25 40,25-25-20,0 0-14,-25 25-6,26-25-5,-26 26 4,25-26-3,1 0-1,-1 0 1,0 25 9,1 0-7,-1-25-2,0 0-2,1 26 2,-1-1 0,0-25-2,1 0 2,-1 51-1,1-51 0,-1 25-1,0-25 3,1 26-3,-1-26 1,-25 25-1,25-25 6,1 25-4,-1-25-1,26 0 4,-51 51-2,51-26-2,-26 1-1,0-26 3,1 25-3,-1 1 1,0-1 0,1-25 1,25 25-2,-26 1 6,0-26-1,1 0 11,-1 0 2,-25 25-18,25-25 7,1 0-7,-26 25 1,0 1 2,25-26-4,1 25 13,-26 0-1,25-25 2</inkml:trace>
    </iact:actionData>
  </iact:action>
  <iact:action type="add" startTime="45188">
    <iact:property name="dataType"/>
    <iact:actionData xml:id="d10">
      <inkml:trace xmlns:inkml="http://www.w3.org/2003/InkML" xml:id="stk10" contextRef="#ctx0" brushRef="#br0">13724 7839 0,'50'0'62,"-24"0"-58,50-26 2,-25 26-1,-26 0 0,26 0-1,-1 0 4,1 0 0,-26 0-3,26 0 1,-25 0-2,24 0 1,1 0 5,-26 0-4,26 0-1,0 0 0,-26 0-1,1 0 0,24 0 3,1 0-2,0 26-1,0-26 2,-1 0-2,1 0 2,0 0 2,0 0-4,-26 0 0,26 0 1,-26 0 0,0 0-1,-25 25 0,51-25 3,-26 0-4,1 0 3,-1 0-1,1 0 0,-26 26 5,25-26 0,0 0 6,1 0 54</inkml:trace>
    </iact:actionData>
  </iact:action>
  <iact:action type="add" startTime="45966">
    <iact:property name="dataType"/>
    <iact:actionData xml:id="d11">
      <inkml:trace xmlns:inkml="http://www.w3.org/2003/InkML" xml:id="stk11" contextRef="#ctx0" brushRef="#br0">15449 7991 0,'0'-25'1,"-26"25"3,1-26 1,0 1 1,-1 25-2,26-25 0,-25 25 2,25-26-2,0 1 28,-26 25-22,1 0 10,0-26-6,-1 26-8,26-25-2,0-26 2,-25 1 4,25-1-6,-25 26 2,25-26 0,0 25-2,0 1 0,0-26 8,0 26-8,0 0 3,0-1-4,0 1 4,0 0-2,0-1 13,25 26-12,-25-25-2,0-1 3,25 26-3,-25-25 1,26 0-1,-1-1 7,-25 1-2,25 0-3,-25-1 1,26 1 2,-1-1-9,1 26 5,-26-25 2,25 0-2,0-1 1,-25 1 0,26-26-4,-26 26 7,25 25-2,0-25-3,1-1 6,24 26 3,-50-25 13,26-1-12,-1 26 12,1 0-16,-1 0 18,0 0-16,1 0-2,-1 0 1,0 26-6,-25-1 1,26 1 4,-1-26-6,1 25 6,-1-25 0,0 0 6,-25 25-5,26-25-8,-1 26 5,0-1-3,1-25-1,-1 0-1,-25 25 4,25-25-2,1 0-1,-26 51 2,25-26 2,1-25 2,-1 0 2,0 0-2,-25 26 0,26-26-5,-1 25 0,-25 1 1,25-26-2,1 25 0,-1-25 2,26 51 1,-26-26-2,1-25-1,-1 51 2,0 0 2,1-51 0,24 50-3,-24-24-1,-1-26 2,26 76-2,-26-51 1,-25 0-1,0 1 2,26-26-2,-26 51 1,25-51 1,0 0-2,-25 25 1,26 0-1,-26 1 2,25-26-2,-25 25 8,26 0-4,-26 1-1,25-1 9,-25 0-12,0 1 0,25-1 1,-25 1 6,0-1-6,0 0 0,26 26 4,-26-26 1,0 1-4,0-1 25,0 0-21,0 1-1,-26-1 1,1 26 1,0-26 5,-1 1-7,26-1-4,-25-25 14,-1 25-3,26 1-2,-25-26-4,0 25 12,-1-25-18,26 26 2,0-1-1,-25-25 5,0 0-1,-1 25-1,1-25 4,-1 0 10,1 0 2,0 0-10,-1 0-2,1 0-7,0 0 0,-1 0 0,1 26 5,0-26 9,-1 0-9,1 0-4,-1-26 4,1 26-5,-26-25 5,26 25-4,0 0 4,-1 0-7,1 0 3,-1-25 0,1-1-2,0 26 6,25-25-4,-26 25-2,1 0 2,25-26-1,-25 26 4,-1 0 1,26-25-4,-25 25-1,25-25 11,-25 25-1,-1 0-1,1-26-8,-1 1 14,1 0-9,0 25-5,25-26-2,-26 1 6,1 25-7,25-26 3,-51 26 4,26-25 1,-1 25-5,1-25-2,25-1 9,-25 1-6,-1 25 3,26-25-5,-25-1-1,0 26 2,-1 0 4,1-25 4,25 0 2,-25 25-12,-1-26 6,1 26-4,25-25 0,-26 25 18,26-26 22</inkml:trace>
    </iact:actionData>
  </iact:action>
  <iact:action type="add" startTime="51216">
    <iact:property name="dataType"/>
    <iact:actionData xml:id="d12">
      <inkml:trace xmlns:inkml="http://www.w3.org/2003/InkML" xml:id="stk12" contextRef="#ctx0" brushRef="#br0">9132 7332 0,'0'-26'90,"76"1"-82,-76-26-4,0 26 0,25-51 1,1 50 2,-26-25-2,0 1-1,25-1 4,-25 0-3,0 26-5,0 0 6,26-26 0,-26 25-2,0-24 0,0-1 4,25 26-4,-25-1 0,0 1 2,25 0 3,-25-1 0,0 1-2,0-26 3,0 0-1,0 26-2,0 0 2,0-1-3,0-25-2,0 26 0,0 0 2,0-1 1,0 1-3,0-26-1,0 26 6,0-26-5,0 0 0,0 1 2,0-1-2,0 0 5,0 1-3,0-1-2,0 25 0,0 1 2,0 0 0,0-1-2,0 1 2,0 0-2,0-26 3,0 0 2,0 0 1,0 26-4,-25 0-2,25-1 7,0 1-7,0-26 1,0 26 0,0-26 0,-25 51-1,25-51 2,0 1-1,0-1 0,0 0-1,0 0 2,0 1-2,0-1 3,0 26-1,0-1-2,0 1 1,0 0-1,0-26 2,0 25-2,0 1 2,0 0-1,0-26 4,0 26 1,0-1-4,0 1-1,0-1 1,0 1-2,0 0 1,0-26 0,-26 0 0,26 26 1,0-51 1,0 25-3,0-25 0,0 25 3,0 1-3,0-1 0,0 0 0,0 0 3,0 1-2,0-26-1,0 50 3,0-25-3,-25 1 0,25-1 2,0 26-2,0-26 1,0 25-1,0-24 2,0-1-2,0 26 2,0-26 2,0 0-4,0 26 0,0-1 3,0-24-3,0-1-1,0 0 5,0 26-5,0-26 2,-26 51 1,26-51-2,0 26 0,0-26 2,0 26-1,0-26 0,0 26 7,0-26-8,0 26 1,0-1-2,0-24 5,0-1 0,0 26 2,0-1-4,0-25 1,0 1 0,0 24 0,0 1-2,0-26 4,0 26-3,0-26-2,0 26 1,0-1 1,0-24 2,0 24 2,0 1-4,0-26-2,0 26 3,0 0 2,0-1 1,0 1-4,0-1 0,0 1 2,0 0-4,0-1 2,0 1 10,0 0-12,0-1 6,0 1 0,0-1 96,26 26-90,-1-25-2,1 25-4,-1 0 3,0 0-6,1 0-1,-1-25 4,26 25-4,-26-26-1,0 26 0,1 0-1,-26-25 4,51 25-5,-26 0 6,0-25-2,1 25-3,-1-26 6,0 26-5,1 0 9,-1 0-8,1 0 4,-1-25-6,0 25 8,1 0-2,-1 0 0,0 0-6,1 0 6,-1 0-4,0 0-2,1 0 4,-1 0 0,1 0-1,-1 0-3,0 0-1,1 0 5,24 0-4,-24 0 4,-1 0-2,1 0-2,-1 0 8,0 0-2,1 0-3,24 0 6,-24 0-7,-1 0-2,0 0 0,1 0 2,-1 0-2,1 0 7,-1 0-6,0 0-1,1 0 2,-1 0 0,0 0 2,1 0 8,-1 0-9,1 0-2,-1 0 4,0 0-2,1 0 5,-1 25-6,0-25-2,1 0 3,-1 0-2,26 0-1,-51 26 2,25-26 3,26 25 0,-26-25-3,1 0-2,-1 0 3,0 0 3,-25 25-1,26-25-3,-1 0-2,1 0 6,-1 0-4,0 0-1,1 0 0,-1 0 9,0 0-8,1 0-2,-1 0 2,26 0-2,-26 0 8,1 0-8,-1 0 0,0 0 3,1 0-1,-1 0-2,0 0 15,-25 26-13,26-26-2,-1 0 23,1 0-4,-1 0 13,0 0-26,-25 25 60,26-25-34,-26 25-29,0 1 0,0-1-1,0 1 1,25-26 2,-25 25-2,0 0 0,0 1 3,0-1-4,0 0-2,25 1 2,-25 25-2,0-1 8,0-24 3,0-1-9,26 0-1,-1-25-1,-25 26 3,0-1 0,0 0 3,0 1 10</inkml:trace>
    </iact:actionData>
  </iact:action>
  <iact:action type="add" startTime="54126">
    <iact:property name="dataType"/>
    <iact:actionData xml:id="d13">
      <inkml:trace xmlns:inkml="http://www.w3.org/2003/InkML" xml:id="stk13" contextRef="#ctx0" brushRef="#br0">12455 3603 0,'0'25'44,"-25"-25"-38,-1 0 4,-24 0-6,50 25 3,-26-25-4,1 0 3,0 0 4,-26 0 0,26 0-3,-26 0 2,25-25 1,1 25-6,0 0 4,-1 0-4,26-25 10,-25 25 18,0-26-24,-1 1 2,1 25-6,-1-25 2,1-1 4,0 26 6,25-25-4,-26 25-8,26-26 10,0 1-10,0 0 2,-25-1 1,25 1-3,0 0 6,0-1-4,-25 1-2,25 0 1,0-26 2,-26 51-3,26-51 1,-25 0 2,0 51-3,25-25 0,0-26 3,0 1-3,0 24 0,0-25 2,0 26-1,0 0 2,0-1 1,0 1-3,0-26 4,0 0-5,0 26 0,0-26 6,0 1-4,0 24 0,0-50-1,0 25 0,0-25-1,0 26 3,25 24-3,-25-24 1,0-1-1,25 25 2,-25 1-2,0 0 2,0-1 0,0 1-2,26 25 0,-26-25 2,0-1-2,25 26 2,-25-25-2,0 0 6,25 25-4,1 0 0,-26-26-2,0 1 0,25 25 3,-25-26-2,25 26 6,1-25-2,-1 0 6,1 25-10,-1 0 9,0 0-4,-25-26-4,26 26 8,-1 0-8,0 0 8,1 0-7,-1 0 2,1 0-2,24 0 6,-24 0-7,-1 0 4,0 0 0,1 0 10,-1 0-10,-25 26 0,0-1 1,25-25 0,1 0 5,-26 25-10,25-25-1,1 26 3,-26-1 1,25-25-3,-25 26 2,0-1 8,25 0-12,-25 1 2,0-1-2,0 0 2,26 26-1,-26 0 6,0 0-3,25-26-4,-25 0-1,0 1 2,25 24 0,-25 1 4,26-51-3,-26 25-1,0 1 0,0-1 1,0 1-2,0-1 0,25 0 6,-25 1 6,0 24-11,0-24 0,0-1 1,0 51-1,-25-50 0,25 24 0,-26 1 0,26 0 0,-25 0 0,25-1 1,0-24 2,0-1-2,0 0-1,-25 1 0,25-1 5,0 0-5,0 1 10,0-1 5,-26 1-6,26-1-2,-25-25-2,25 25-3,-25-25-3,25 26 1,0-1 2,-26-25-2,26 25 7,-25-25 8</inkml:trace>
    </iact:actionData>
  </iact:action>
  <iact:action type="add" startTime="55764">
    <iact:property name="dataType"/>
    <iact:actionData xml:id="d14">
      <inkml:trace xmlns:inkml="http://www.w3.org/2003/InkML" xml:id="stk14" contextRef="#ctx0" brushRef="#br0">12734 4922 0,'0'25'16,"0"0"-1,0 1-10,-25-1 5,25 1-4,-25-1-1,25 0-1,-26 26 2,26 0-1,-25-1-1,-1 1 3,26-25-3,-50 50 1,50-26-1,-26 1 2,1 0-2,0 0 2,-1-26-1,26 26 0,0-26-1,-25 0 3,-1-25-3,26 26 1,-25-26-1,25 25 7,-25 1 0,25-1-6,-26 0-1,1-25 3,0 0-3,25 26 1,-26-26 1,1 25-2,0-25 11,-1 25-4,-25-25-4,26 26-1,0-26 1,-1 0-4,1 25 3,0-25-2,-1 0 4,-25 0-4,26 0 1,0 0 1,-1 0-1,1 0 4,0 0-4,-1 0 9,1 0-8,0 0 4,-1-25 0,26-1-2,-51 26-4,26-50 6,0 50-8,-26 0 4,51-26-2,-25 1 2,-1 25 4,26-25 0,-25-26 2,-26 25 6,51 1-12,0 0-2,0-26 4,0 26 0,0-26-1,-51-25-3,51 25 1,0 0 0,-25 1 0,25 24-1,0-25 2,0 1-1,0 24-1,0 1 1,0 0 1,0-26-2,0 26 2,0-26 0,0 25-2,0 1 0,0-26 2,25 26-1,-25 0 4,26-1-2,-1 1-3,-25-26 1,25 0 0,1 26 0,-26-26 0,25 1 0,1-1 1,24 25-1,-50-24 0,26 50 0,-1-26-1,26 1 1,-51 0 1,25-1-2,-25 1 2,26 0-2,-1 25 1,0 0 0,1-26 1,-1 1-1,26-1 0,-51 1 6,25 25-8,0-25 3,26 25-2,-25-26 2,-26 1-2,25 25 3,26 0-1,-51-25 1,50 25 0,-24-26-3,25 26 1,-26-25 1,0 0-1,1 25 4,-1 0-3,-25-26 0,25 26-2,1 0 2,-1 0 9,0 0 1,1 0 13,-26 26-24,25-26 4,1 0 4,-26 25-9,25-25 3,0 25 1,-25 1 2,26-1 0,-1-25-4,0 0 12,-25 25-8,26-25-4,-26 26-2,25-1 7,-25 0-6,0 1 1,26-26 4,-26 51-6,0-1 12,0-24-12,0-1 3,25 0 2,-25 1-3,25-26 2,-25 25-2,0 0 4,0 1-6,0-1 3,0 26 2,0 0 1,0-26 0,0 26-4,26-26-1,-26 26-1,0 0 2,0-26-1,0 0-1,0 26 6,0-26-3,0 26 2,0-25 15,0-1 6,0 0-14,0 1-5,0-1-1,-26-25-4,26 25-2,0 1 1</inkml:trace>
    </iact:actionData>
  </iact:action>
  <iact:action type="add" startTime="61066">
    <iact:property name="dataType"/>
    <iact:actionData xml:id="d15">
      <inkml:trace xmlns:inkml="http://www.w3.org/2003/InkML" xml:id="stk15" contextRef="#ctx0" brushRef="#br0">13901 3019 0,'26'0'36,"24"0"-26,-24-25-6,24 0 2,1-1 1,-26 26-3,1-25 2,25-1 3,-1 26-9,1 0 5,0 0 1,0 0 1,-1-25-1,1 25 2,-26 0-4,26 0 1,-26 0 2,1 0-2,-1 0 2</inkml:trace>
    </iact:actionData>
  </iact:action>
  <iact:action type="add" startTime="61729">
    <iact:property name="dataType"/>
    <iact:actionData xml:id="d16">
      <inkml:trace xmlns:inkml="http://www.w3.org/2003/InkML" xml:id="stk16" contextRef="#ctx0" brushRef="#br0">14180 3324 0,'26'-26'3,"-26"1"3,0 0-2,0-1 2,25 1-1,-25-1 4,25 26-3,-25-25-2,26 25 72,-1 0-60,0 0-1,1 0-6,-1 0-1,1 0-3,-1 0 2,0 25 3,1-25-4,-26 26 10,0-1 14,25-25-20,0 26 5,1-1 20,-26 26-20,-26-26-4,1 26-5,0-26-1,-1 26 0,1-51 0,0 51 0,-1-51 0,26 25-1,-25 0 3,-1 1-3,26 24 1,-25 1 4,0-51 2,50 0 128,26 0-132,0 0-1,-1 0-3,1-76 2,25 51 0,-25-1 1,25 1-2,0-26 2,-25 51 1,-51-25-2,51 25-1,-51-51 2,25 51-2,0 0 5</inkml:trace>
    </iact:actionData>
  </iact:action>
  <iact:action type="add" startTime="62803">
    <iact:property name="dataType"/>
    <iact:actionData xml:id="d17">
      <inkml:trace xmlns:inkml="http://www.w3.org/2003/InkML" xml:id="stk17" contextRef="#ctx0" brushRef="#br0">13800 2131 0,'0'26'39,"76"-1"-33,-51 1-2,-25 24 1,0 1 1,26 0-1,24 25-1,-50-25 1,51-1 1,-26 1-1,1 0-1,24-26 2,-50 0-2,26 26 2,-26-25 1,25-1-3,-25 0 6,26-25 49,-26-25-52,25 0-3,0-26 1,1 51-1,-1-76 3,0 76-3,-25-51 1,26 51 0,-1-51 0,-25 26-1,26-26 3,-1 26-4,-25-26 3,25 51-2,-25-25 2,0-26-2,0 0 2,0-25 4,26 25-3,-26 1 0,25-1-1,0 0 2,1 26-5,-26 0 3,25-1-2,-25 1 5,0-1 27,25 26-26</inkml:trace>
    </iact:actionData>
  </iact:action>
  <iact:action type="add" startTime="63690">
    <iact:property name="dataType"/>
    <iact:actionData xml:id="d18">
      <inkml:trace xmlns:inkml="http://www.w3.org/2003/InkML" xml:id="stk18" contextRef="#ctx0" brushRef="#br0">14713 2385 0,'25'0'34,"1"0"-24,-26 25 1,0 1-5,25-26-2,-25 25 15,0 1-9,0-1 1,0 0-5,0 1 5</inkml:trace>
    </iact:actionData>
  </iact:action>
  <iact:action type="add" startTime="64032">
    <iact:property name="dataType"/>
    <iact:actionData xml:id="d19">
      <inkml:trace xmlns:inkml="http://www.w3.org/2003/InkML" xml:id="stk19" contextRef="#ctx0" brushRef="#br0">14789 2766 0,'25'25'16,"-25"0"-12,26-25 2,-1 26 4,1-26 0,-26 25-6,0 0 6,0 1 52,0-1-48,0 1-8,0-1 0,0 0 9,25-25-11</inkml:trace>
    </iact:actionData>
  </iact:action>
  <iact:action type="add" startTime="64516">
    <iact:property name="dataType"/>
    <iact:actionData xml:id="d20">
      <inkml:trace xmlns:inkml="http://www.w3.org/2003/InkML" xml:id="stk20" contextRef="#ctx0" brushRef="#br0">15017 2816 0,'26'0'31,"-1"0"-22,0 0 12,-25 26 5,0-1-17,0 0 8,0 1-8,-25-52 131,0 1-120,25-26 0,0 1-8,0 24-2,25 1-3,-25-1-2,0 1-1,0 0 4,0-1-2,25 26 1,-25-25-2,26 25-1,-26-25 0,25 25 2,-25-26-2,26 26 11,-26-25-10,25 25 81,0 0-72,1 0 6,-1 25-13,0 1 2,1-1 1,-1 0-4,1-25 1,-26 26 1,25-26 7,-25 25 5,0 0-6,0 1-7,0-1-2,25 1 0,-25 24-1,26-24 7,-26-1-7,0 0 6,0 1 76,0-1-66</inkml:trace>
    </iact:actionData>
  </iact:action>
  <iact:action type="add" startTime="66151">
    <iact:property name="dataType"/>
    <iact:actionData xml:id="d21">
      <inkml:trace xmlns:inkml="http://www.w3.org/2003/InkML" xml:id="stk21" contextRef="#ctx0" brushRef="#br0">16590 5353 0,'-25'0'36,"-1"0"-31,-24 0 2,24 0-3,-24 0 0,24 0 5,1 0 2,0 0-2,-1 0 1,1 0 1,-1 0-4,1 0-3,-26 0 1,1-25 1,-1 25-1,0-26 0,-50 26 3,25 0-3,-26 0 1,77 0-2,-77-25 2,51 25-2,1 0 3,24 0 2,1 0 5,0 0 2,25-26-12,-51 26 3,26-50-3,-1 50 1,1-51 0,-26 51 1,51-25-2,-51 25 1,26 0 1,-26-51-1,0 26-2,26 25 4,0-51-3,-26 51 1,51-26 2,-25 26-4,-1-25 7,26 0-2,0-1 0,0 1-1,0 0-3,-25 25 0,25-26 3,0 1-3,-25-26 1,25 26 1,-26-1-1,1-24-1,25 24 1,0-24 1,-26 24-2,26-25 1,-25 26 2,25-26-3,0 26-1,0-26 4,0 1-3,-25-1 1,25 0-1,0 0 3,0 26-3,0 0 1,0-1 1,0 1-1,0 0-1,0-1 5,0 1-3,0-1 4,25 1-6,-25 0 7,0-1-6,25 26 7,1-25-8,-26 0 0,25-1 4,1 1-6,-26 0 2,0-1 2,25 26 4,-25-25-3,25-1-2,-25 1 0,26 0-1,-1 25 2,0-26-2,1 1 1,24 0 9,-24-1-8,-1 1 1,26-1-2,0 1 0,-26-26 3,0 51-3,1-25-4,-1 0 6,1-1-1,24 26 6,-24 0-2,-1 0-4,0-25-2,26 25 10,-51-25-8,25 25-2,1-26 2,-1 26-2,1 0 2,-1 0 4,-25-25 1,25 25-6,1 0-1,-1 0 0,0 0 2,1-26 0,-1 26-2,1 0 2,-1 0-2,26 0 2,-1 0 1,1-25-2,0 25 0,-26 0 2,51 0-7,-25 0 10,-26 0-4,1 0-1,25 0 0,-1 0 3,-24 0 2,-1 0 6,0 25-10,1-25-2,-1 26 8,0-26-7,1 25-2,-1-25 13,1 0-11,-1 26 16,0-26-13,1 25 2,-1-25 2,-25 25-4,51 1-2,-51-1 2,51 0-3,-51 1 0,25-1 2,26 26-2,-26 0 1,0-51-1,1 25 0,-26 0-1,25 1 3,-25-1-2,0 0 1,25 1 0,1-26 6,-26 25-6,0 1-2,0-1 6,25 0-4,-25 1 0,0-1 0,26-25-1,-26 25-1,25 26 0,-25-26 2,0 1-1,0-1 0,25 1 2,-25-1 6,0 0-8,0 1 0,0-1 4,0 26-3,0-1 4,0-24 0,0-1-4,0 26 4,-25 0 0,25-26-6,0 0 0,0 1 2,0-1 0,-25-25 4,25 51-5,-26-26 6,26 1-7,0-1 1,-25 0 2,25 26 1,-26-51-4,26 25 4,-25 26-4,25-25 6,-25-1-6,25 0 8,-26-25-10,26 51 10,0-26-2,0 26 0,0-26 0,0 1 0,0-1 5,-25-25-10,25 26-1,-25-1 3,25 0-3,-26-25 1,26 26 2,0-1-2,-25-25 0,0 0 3,25 25 3,-26-25 9,26 26 57,-25-26-58,25 25-9,-26-25 4,26 25 38,-25-25 9,0 0-42,25 26-9,0-1-3,-26-25-3,1 0 15,0 0 1,-1 0 6,1 0-2,-1 26-14,1-26 1,25 25 6,-25-25-13,-1 0 4,1 25 8,0-25 6,-1 26 22,1-26-34,0 25 11</inkml:trace>
    </iact:actionData>
  </iact:action>
  <iact:action type="add" startTime="70856">
    <iact:property name="dataType"/>
    <iact:actionData xml:id="d22">
      <inkml:trace xmlns:inkml="http://www.w3.org/2003/InkML" xml:id="stk22" contextRef="#ctx0" brushRef="#br0">17174 4364 0,'50'0'91,"-24"-26"-86,25 26 3,-1 0-6,26-25 4,0 25-2,1 0 3,24 0-2,1 0-1,-26-51 3,25 26-3,1 25 1,-26 0 1,0 0-2,25 0 1,-25 0-1,-25 0 3,0-26-3,0 26 0,-1 0 3,-24 0-3,-1 0 1,0 0 2,1 0-4,25 0 1,-26 0 2,0 0 0,1 0-2,-1 0 0,0 0 3,26 0-3,-26 0 1,26 0 1,0 0 3,0 0-4,-1 0 0,1 0 0,0 0-1,0 0 2,-1 0-2,1 0 2,0 0 0,0 0-1,-26 0 0,76 0-1,-50 0 1,25 0 0,-25 0 1,25 0-1,0 0 0,-25 0-1,0 0 2,-1 0-2,27 0 3,-27 0-2,1 0 0,-26 0-1,1 0 1,-1 0 1,0 26-2,26-26 0,0 0 2,0 0-2,-26 0 2,0 0-2,1 0 2,-1 0 0,1 0 8,-1 0-9,0 0 1,1 0-1,-1 0 6,0 0-8,1 0 7,-1 0-2,0 0 0,1 0-3,-1 0 0,1 0-1,-1 0 6,0 0-3,1 0-1,-1 0 1,0 25-1,1-25 4,-1 0 6,-25 26-1,26-26-10,-1 0-1,0 0 34,1 0-34,-1 25 10,0-25 17,1 0-12,-1 0 13,-25 25 2,0 1 12,25-26-40,1 0 2,-1 0 2,-25 25 46,0 0-36,26-25-9,-26 26 15,25-1-13,0-25-3,-25 25-4,0 1 18,26-1-14,-26 1 2,0-1-8,0 26 2,0-26-2,0 0 2,0 1 4,0 25-6,0-26 5,0 0-4,0 1 0,0-1 1,0 0-2,0 1 0,0-1 0,0 0 5,0 1-5,0-1 4,0 1 7,0-1-6,0 0-5,0 26 3,0-26-4,0 26 8,0-26-6,0 26-1,0-25 4,0-1-3,0 0-1,0 1 5,25-1-4,-25 0 0,0 1 0,0-1 0,25 1-1,-25-1 3,26 26 2,-26-1-4,0-24 2,0 24-3,0 1 0,25 0 2,-25-26-2,0 26 2,0-26 0,0 26 2,0-26 0,0 26-6,0-25 4,0-1-2,0 0 2,0 1-2,0 24 2,51 1 0,-51-26-2,0 26 0,0 0 4,0 0-5,0-1 6,0-24-3,0-1 0,0 1-2,0-1 2,0 26 5,0-26 8,0 0-8,0 1-8,0-1 4,0 26-4,0 0 9,0-26-7,0 0 0,0 26 0,0 0 0,0-26-1,0 0 0,0 26 3,0-25 2,0-1-3,0 0 4,0 1-3,0-1 6,0 0-6,0 1-4,0-1 7,0 1 0,0-1-6,0 0 3,0 1-2,0 24-1,0-24 6,0-1-6,0 26 3,0-26-2,0 1-1,0 24 6,0-24 6,0-1-12,25 0 6,-50-25 178,0-25-173,-1 25 0,26-25-5,-25 25 0,-1-26 2,1 26-4,25-25-4,-25 25 6,-1 0 2,26-25 8,0 50 166,26 26-175,-1-1-8,0-24 3,-25-1 1,0 0-3,26 1 1,-26 25-1,0-26 2,25 0 4,-25 1-2,26-26-2,-26 25 4,25-25 208,0 0-188,1 0-20,-1-25-4,0 25 0,26-26 4,-26 1-5,1 0-1,25 25 2,-26-51 1,0 51-3,26-51 0,0 0 4,-26 51-2,26-25 2,-26 0-4,1 25 0,-26-26 2,25 26-1,-50 0 416,-1 0-414,1 26-2,0-1 4,-1-25-3,26 25-1,-25-25-1,-1 0 3,1 26-2,0-26-1,-26 0 4,26 25-8,-1-25 10,1 0-4,-1 25-2,1-25 2,0 0 0,-1 0-1,-24 26 6,24-26-6,1 0-1,0 0 0,-1 0 3,1 0 1,-1 0 2,1 0 2,0 0 6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2T14:43:47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33">
    <iact:property name="dataType"/>
    <iact:actionData xml:id="d0">
      <inkml:trace xmlns:inkml="http://www.w3.org/2003/InkML" xml:id="stk0" contextRef="#ctx0" brushRef="#br0">9909 502 21 0,'0'0'0'2,"0"0"6"-2,0 0-2 0,0 0 1 0,0 0 0 0,-3 0 0 5,3 0-5-4,0 0 5-1,-6 0 0 0,6 0 0 0,0 0-1 0,0 0 1 0,0 0-1 0,0 0-4 0,-4 0 4 9,4 0 0-8,0 0-1-1,0 0 1 0,0 0-1 0,0 0 0 1,0 0-3-1,0 0 3 14,0 0 0-14,0 0 0 1,0 0 0-1,0 0 0 1,0 0-1-1,0 0-19 1,0 0 36 37,0 0-17-37,0 0-1-1,0 0 1 1,0 0-1-1,0 0 0 0,0 0-27 1,-6 0 53-1,6 0-26 1,-3 0 0 0,3 0 0 0,0 0 0-1,0 0-1 0,0 0 0 0,0 0 1 2,0 0 0-1,0 0 0-1,0 0-1 1,0 0 1-1,0 0-5 1,0 0 9 18,0 7-4-16,0-7 0-2,0 0 0-1,0 0 1 1,0 0 0-1,3 0-1 1,-3 0-1-1,0 0 2 8,0 0 0-7,0 0 0-1,0 0 0 1,0 0 0-1,0 0 0 1,0 0-2 2,6 0 1 6,-6 0 1-9,0-3-1 31,0 3 1-30,0 0-1-1,0 0 1 1,0 0-2-1,0-4 1 1,0 4 1-1,0 0-1 1,0-2 0-1,0 2 0 1,0 0 0 1,0 0-1-2,0 0 1 0,0 0-1 0,0 0 0 0,0 0 0 2,0 0 1-1,0 0-1 0,0 0-2-1,0 0 4 8,0 0-2-8,0 0 0 0,0 0 0 1,0 0 1-1,0 0-1 1,0 0 0-1,0 0 0 14,0 0 0-13,0 0 0-1,0 0 0 1,0 0 0-1,0 0 1 1,0 0-2-1,0 0 2 14,0 0-1-14,0 0 1 1,0 0-1-1,0 0 1 0,0 0-4 1,0 0 6 35,0 0-2-36,0 0-1 2,0 0 1 0,0 0 0-2,0 0 0 1,0 0 0-1,0 0-9 0,0 0 17 1,0 0-8-1,0 0 0 2,0 0 0-2,0 0 0 0,0 0-14 0,0 0 27 5,0 0-13-4,0 0 0-1,0 0 0 1,0 0 0-1,0 0 0 1,0 0-20-1,-6 0 38 13,6 0-18-13,0 0 0 0,0 0 0 1,-3 0-1-1,3 0 1 1,-5 0 0-1,5 0-1 0,0 2 0 14,0-2 1-14,0 0 0 1,-3 0-1-1,3 7 1 1,0-7-1-1,0 0 1 43,0 1-1-43,0-1 0 1,-8 8 0-1,8-8 1 1,-5 4-1-1,5-4 0 2,0 0 0-2,0 0 0 0,0 3 1 0,0-3-1 1,-4 4 0-1,4-4 0 1,0 0 0-1,-6 7 1 1,1-5-1-1,5 5 0 1,0-6 1-1,0 5-1 0,-3-6 0 1,3 0 0 0,0 6 1 11,-4-3 0-12,-2 1-1 1,6 1 0-1,-5 0 1 1,-1 0-1-1,6-3 0 1,0-2 0-1,-4 8 1 13,-2-2-1-13,2 2 1 1,-1-4-1-1,-1 4 0 1,6-8 0-1,-3 4 0 15,0 4 1-15,-3-2-1 0,-1 3 0 2,2-5 0-2,1 3 0 1,4-7 0-1,0 8 1 32,0-3-1-32,-6 4 0 1,6-5 0 6,-3 6 0-5,3-5 0-2,0-5 0 0,-6 5 0 0,6 4 1 0,0-5-1 0,0 5 0 0,0-3 0 0,-4 11 0 0,4-17 0 0,0 4 0 6,-5 5 0-6,5-3 0 0,0 14 0 0,0-19 0 4,-4 6 0-1,4-7 0-3,-3 18 0 8,3-10 1-6,0 8-1-2,0-7 0 0,0 7 0 1,-9-9 0 3,4 8 0-2,5-15 0-2,-4 5 1 9,4 2-1-8,0 13 0-1,0-16-1 1,-5 4 2-1,5-8-1 0,0 17 0 40,0-14 0-35,0 4 0-3,-6 12 0-2,6-15 0 0,0 4 0 0,0-8 0 0,0 5 0 0,0 14 1 0,0-15-1 0,0 4 0 0,0 8 0 0,0-8-1 0,0-8 1 1,-3 4 0 3,-1 19 0-2,4-20 0-2,0 5 0 0,0 12 1 0,0-16-1 0,0-4 0 0,0 6 1 10,-4 14 0-10,4-15-1 5,0 0 0-2,0 17 0-3,0-20-1 0,0-2 1 0,0 10 1 11,0 6-1-11,0-12 0 7,0 3 0-6,0 2 0-1,0 9 0 0,0-18 0 0,0 5 0 5,0 12 0-1,-8-13 0-3,8 14 0-1,0-12 0 0,0 12 0 0,0-18 0 0,0 7 0 28,0 0 0-27,0 15 0 0,0-16 0 1,0 10 0-2,0-8 0 0,0-8 0 0,0 16 0 0,0-10 0 7,0 0 1-6,0 15-1-1,0-18-1 0,0 4 1 0,0-7 0 0,0 19 0 6,0-12 0-3,0-1 0-2,0 17 1-1,0-22-1 0,0 18-1 0,0-19 1 0,0 4 0 12,8 17 0-12,-8-19 1 1,0 7-1-1,0 10 0 4,0-12 0-4,0-7 0 0,0 4 0 12,0 15 0-12,0-15 0 1,0 4 0-1,0 8 0 3,4-11 0-2,-4-5 0-1,0 16 0 38,0-11 0-38,0 13 0 5,0-14 0-3,0 16 0-2,0-11 0 0,0-9 0 0,4 17 0 0,-4-7 0 0,0 12 0 0,0-18 0 0,0 16 0 0,0-14 0 0,0-6 0 1,3 20 0-1,-3-16 0 4,0 12 0-2,0-8 0-2,0 10 0 0,0-10 0 0,0-8 0 0,0 18 0 8,0-8 0-7,6 6 0 1,-6-12 0-1,0 12 0-1,0-9 1 0,0-7-1 0,0 5-1 13,0 17 1-8,0-18 1-5,0 2-2 0,0 12 1 0,5-14 1 0,-5-4-1 0,0 8-1 30,4 12 1-29,-4-16 0 2,0 4 0-2,0 8 0-1,0-10 1 1,0-6-1-1,5 4-1 0,-5 15 1 0,9-15 0 0,-9 15 0 7,3-17 0-6,-3 8 0-1,0-10 0 0,4 5 0 2,-4 14 0-2,0-18 0 3,5 7 0-2,-5-1 0-1,4-1 0 0,-4-6 0 0,6 17 0 13,-3-13 0-13,3 2 0 4,-6 0 0-3,4 14 0-1,1-19 0 0,-5-1 0 0,7 9 1 13,-1-3-2-13,-3 12 1 0,0-12 0 5,3 1 0-2,-6 13 0-3,0-20 0 0,5 3 0 6,-1 16-1-5,2-13 1 2,-2 9-1-2,-4-10 1-1,6 15 0 0,-6-20 0 0,5 6 0 12,1 17 0-12,-2-19 0 0,-4 19 0 1,3-14 0 2,-3 11 0-2,0-20 0-1,5 6 0 12,5 22 0-12,-5-20 0 0,3 16 0 5,-8-8-1-4,3 4 2-1,-3-20-1 0,0 6-1 10,5 22 1-9,-2-24 0 0,3 16-1-1,-2-9 1 0,-4 14 0 4,0-25 0-4,6 4 0 11,-6 16 0-10,9-14 0-1,-3-2 0 0,-6 16 1 0,5-14-1 4,-5-6 0-3,7 6 0 11,-7-2 0-12,6 4 0 0,-2-2-1 0,2 3 1 1,-1-5 0 2,-5-4 0-2,0 7 1 11,6-5-1-12,4 4 0 0,-5-1-1 0,-2-5 1 5,3 3 0-2,-6-3 0-3,5 4 0 8,-2 4 0-6,2-8 0-1,1 1 0-1,0-1 0 0,0 7 0 0,-6-7 0 0,4 0 0 12,-1 10 1-11,2-4-1 3,-1-3-1-2,-4 1 1 0,6-2 0 0,-6-2 0-1,0 7 1 3,6-1-1-3,1-5 0-1,1 4-1 2,-4 2 1-1,-4 0 1-1,0-7-1 0,0 4 0 13,0-2 0-13,3 3 0 4,-3-5 0-3,6 6 0-1,-6-6 0 0,0 3 0 13,5-3 0-12,-5 6 0 0,4-6 0-1,-4 0 0 1,0 0-1-1,0 0 1 0,0 0 0 1,0 0 0-1,0 3 0 11,0-3 0-11,0 0 0 3,5 0-1-2,-5 0 1-1,0 0 0 0,0 0-1 0,0 0 2 0,0 0-2 13,0 0 0-13,0 0 0 0,0 0 0 1,0 0-1 0,0 0 0-1,0 0 10 0,0 0-18 15,-5 0 8-15,5 0-3 0,0-3 0 5,0-3-2-4,-4 3-1-1,4 3 8 0,0-6-9 11,-11-1-3-11,8 3-1 1,3-3 0 0,-4 0-1 9,4 7 14-8,-8 0-16 1,8-6-1-2,0 6-3 0,0-9 1-1,8 5-17 2,-8 4 36-1</inkml:trace>
    </iact:actionData>
  </iact:action>
  <iact:action type="add" startTime="14910">
    <iact:property name="dataType"/>
    <iact:actionData xml:id="d1">
      <inkml:trace xmlns:inkml="http://www.w3.org/2003/InkML" xml:id="stk1" contextRef="#ctx0" brushRef="#br0">19457 522 26 0,'0'0'0'15,"-3"0"4"-15,-3-8 0 0,1 0-1 1,-1 0 0-1,-4 0 0 1,6 4 1-1,4 4-4 0,-5-6 4 15,5 5 0-15,-7-2 1 0,7-1-1 0,-2 2 1 0,2 2-5 1,0-2 5 14,0 0 0-15,0 2-1 0,0-4 0 1,0 0 0-1,0 4 0 1,0-2 0-1,0 2-4 1,0 0 4 12,0-3 0-13,0 3-1 1,0-1 0-1,0 1 0 2,0 0-1-2,0 0-2 0,2 0 3 13,-2 0-1-13,0-4 1 1,0 4 0-1,0 0 0 1,0-2 0-1,0 2-3 1,0 0 3 14,0 0 0-15,0-3-1 0,0 3 1 1,0 0-1-1,0 0 0 0,0 0-2 1,0-3 2 13,0 3 0-13,0 0-1-1,0 0 2 0,0 0-2 1,0 0 1-1,0 0-2 1,0 0 2 12,0 0-1-12,0 0 0-1,0 0 1 0,0 0-1 1,0 0-8-1,0 0 15 15,0 0-7-15,0 0 1 1,0 0-1-1,7 0 0 1,-7 0 1-1,0 0-1 1,0 0-1-1,0 0 1 16,5 0 1-16,-5 0-1 0,4 0 0 0,-4 0 1 0,0 0-1 0,0 0-1 1,4 3 1 12,-4-3 0-12,6 5 0-1,0-5 1 0,-1 0-1 1,-5 4 0-1,0-4-1 1,6 0 1 13,-3 4-1-14,-3 2 1 1,4-6 0-1,-1 4-1 1,-3-4 0-1,0 4 1 15,8-4 0-14,-8 6-1-1,4-3 1 0,1 1-1 0,-1-1 1 1,3 3 0-1,-7-6-1 1,0 6 0 12,5-4 0-12,-2 4 0-1,3-2 1 0,-2 4-1 1,1-4 1-1,-5-4-1 0,4 7 0 15,2 0 0-13,5 2 0-2,-7-4 0 0,0 13 0 0,-1-16 0 0,-3-2 0 0,6 10 1 14,0-5-1-12,-1 14 0-2,-1-15 0 2,1 15 0-1,7-18 0-1,-12-1 0 0,3 8 0 12,3 12 0-11,-2-10 0 3,0 8 0-4,1-12 0 0,5 13 0 0,-10-19 0 0,6 4 0 17,-1 16 0-12,-1-17 0-4,5 22 0-1,-3-21 0 0,-2 19 1 0,-4-23-1 0,8 20 0 8,1-17 0-8,-5 20 0 0,1-3 0 5,-1-15 0-4,5 21 0-1,-9-26 0 0,5 17 0 9,-5 0 0-7,6 1 1-1,-2 0-2-1,2 2 2 0,4-16-1 0,-10-4 0 0,3 28 0 13,-3-24 0-9,5 28 0-3,1-14 0-1,-2 2 0 0,-4-20 0 0,9 8 1 12,-1 20 0-12,-8-24-1 4,4 20 0-3,0-4 0-1,-1-2 0 0,3-14 0 0,-6-4 0 0,5 28 0 12,-5-20 1-12,4 14-1 0,2-6 0 4,-1 4 1-3,-1-14-1-1,-4-6 0 0,12 26 1 11,-12-19-1-9,0 18 0-1,3-21 0-1,-3 18 0 0,4-14 1 0,-4-8-1 0,6 17 0 17,-1-9 0-17,-1 9 0 0,-4-11 0 0,5 12 0 4,-5-12 0-3,0-6 0-1,7 6 0 9,-7-2 0-8,5 16 0 2,-5-14 0-2,4 0 0-1,-1 13 0 0,-3-19 0 0,0 1 0 10,0 8 0-7,0 9 0-3,0-12 0 0,0 0 0 0,6 17 0 0,-6-23 0 3,0 7 0 9,0 13 0-11,0-16 0-1,0 20 0 0,0-20 0 1,0-4 0 2,0 20 0 9,0-18 0-11,0 19 1-1,0-20-1 0,0 18 0 0,-6-16 0 0,6 5 0 4,0-8 0-3,-3 20 0 9,-1-14 0-9,4-2 0 1,-5 18 0-2,5-19 0 0,0-3 0 0,-7 7 0 13,2 11 0-9,5-12 1-3,0-4-1-1,-4 6 0 0,-1 12 0 0,5-20 0 0,0 6 0 13,-6-2 0-13,6 18 0 1,-4-20 0-1,1 18-1 2,-3-18 0-1,6-2 1-1,-6 8 0 12,2 12 0-8,-1-14 0-3,-1 10 0-1,2-10 0 0,4 0 0 0,0-6 0 0,-5 20 0 13,-1-19 0-9,3 6 0-3,3 13 0-1,-4-14 0 0,0 0 0 0,4-6 0 0,-8 18 0 10,4-12 0-8,-1 2 0-2,5 13 0 0,-4-17 0 0,-2 5 0 4,6-9 0-3,0 19 0 9,0-15 0-9,0 2 0-1,-5 12 0 0,5-18 0 0,-3 8 0 4,3-8 0-3,-7 18 0 9,4-15 0-9,3 3 0 1,-6-2 0 1,6 15 0-2,-4-15 0-1,4-4 0 0,-6 5 0 10,1 2 0-8,5 0 0-2,-4-1 0 0,-1 12 0 4,1-15 0-3,4-3 0-1,0 9 0 9,-5-5 0-8,1 19 0 1,-5-21 1-1,1 8-1-1,4 6-1 0,4-16 1 0,-6 4 0 13,2 3 0-8,-1 12 0-5,1-17 0 0,-1 6 0 0,-1 8 1 0,6-16-1 0,-4 7-1 13,-7-3 1-13,7 5 0 4,4-3 0-3,0 2 0-1,-4-4 1 0,4-4-1 0,-6 8-1 11,3-4 1-10,3 2 0-1,-5-4 1 0,-2 4-1 1,2-2 0 2,5-4 0-2,-4 4 0 11,4 2 0-11,-5 0 0 0,-1-4 0 2,0 2 0-2,3 2 0-1,3-6 0 0,0 4 0 5,-4-4 0-1,4 4 0-1,-4 0 0-3,-1 2 0 0,-1-6 0 0,6 0 0 0,-6 4 1 13,2-2-2-12,-1 6 1 0,1-4 0 1,4-2 0-1,-6-2 0-1,6 0 0 0,-3 6 0 12,3-6 0-12,-5 4 0 2,5-4 1-2,0 4-1 0,-7-4 0 0,7 0 0 5,-4 7 0 5,-1-7 0-10,1 1 0 1,4-1 0 1,0 0-1-1,-8 0 1-1,8 0 0 0,-3 0 0 13,-1 0 0-13,1 6-1 0,3-6 1 1,-6 6 0 0,1-6 1-1,5 0-1 3,0 0 0 4,0 2 0-6,-6-2 0 2,6 0 0-3,-6 0 0 2,6 0 0-2,0 0 0 1,-4 6 0 10,0-6 0-9,-1 0 0 0,5 0 0-2,0 0 0 1,0 4 0 0,0-4 0-1,-7 0 0 11,5 0 0-9,2 0 0-1,0 0 0 1,0 0 0-2,0 0 0 0,-4 0 0 13,4 0-1-12,0 0 1 0,0 0 0-1,0 0 0 1,0 0 0 14,0 0 0-15,-6 0 0 1,6 0-1-1,0 0 1 1,0 0 0-1,0 0 0 1,0 0 0 13,0 0 0-14,0 0-1 1,0 0 1-1,0 0-1 1,0 0 1-1,0 0 2 1,0 0-4 12,0 0 1-11,0 0 1-2,-6 0 0 0,6 0-1 0,0 0 0 1,0 0 1 2,0 0 0 5,0 0-1-6,-5 0 0-1,5-4-1 0,0 4 1-1,0-2-1 1,0 2 2-1,0 0-2 13,0 0 0-11,-6-4-1-2,2 2-1 1,4 2 0-1,0-2 0 1,0 2 4 0,-4-4-4 14,4 4-1-14,-5 0-1-1,5-2-1 1,-3-2-1 0,3 3-1 1,0 1 9-1,-6-3-9 8,6-3-2-9,-4 4 1 0,-2 2-2 1,6-4-1-1,0 0-1 1,0 4 14-1,0-2-17 4,0 0 2-3,0 2-19-1,0 0 34 1</inkml:trace>
    </iact:actionData>
  </iact:action>
  <iact:action type="add" startTime="18869">
    <iact:property name="dataType"/>
    <iact:actionData xml:id="d2">
      <inkml:trace xmlns:inkml="http://www.w3.org/2003/InkML" xml:id="stk2" contextRef="#ctx0" brushRef="#br0">11021 1325 31 0,'0'0'0'7,"0"-5"6"-7,0-2 0 1,0 7-6 0,0-16 4 13,0 12-1-14,0-2 0 1,0 3-2-1,6 0 1 1,-6 1 0-1,0-3 1 1,0 5-3-1,4-1 3 14,-4 1 1-14,0 0-1 0,6 0 1 1,-6 0-1-1,0 0-3 0,0 0 4 15,0 0 0-14,0 0-1-1,0-3 0 1,0 3 0-1,0 0-1 1,0 0 0-1,0 0-2 1,0 0 3 12,0 0-1-13,0 0 1 0,0 0-1 0,0 0 1 1,0 0-1-1,0 0-17 0,0 0 32 19,0 0-15-18,0 0 0-1,0 0 0 0,0 0-1 1,0 0 0-1,0 0-26 1,0 0 52 8,-6 0-26-9,2 0 1 1,4 0-1 0,0 0 0-1,0 0 1 0,0 0-2 1,-6 0 1 15,0 0 1-16,6 0-1 1,-4 0 0-1,4 0 0 1,0 0-1-1,-3 0 1 14,-5 0 0-14,4 0 0 1,1 0 0-1,-2 0 0 1,-2-1 0-1,4 1 0 1,3 0-1-1,-6 0 1 13,-13 0 0-13,19-4 0 1,-5 0 0-1,-4 4 0 0,3 0 0 1,6 0-1-1,-9 0 1 20,-7 0 0-20,13 0 0 1,-7-2 0-1,4-2 0 0,6 4-1 1,-18 0 1 0,18 0-1-1,0-1 1 8,-19 1 0-8,13 0 0 3,-15-3-1-2,16 3 1-1,5 0-1 0,-3 0 1 12,0-3-1-7,-10 3 1-5,-6 0-1 0,14-3 1 0,1 1-1 0,4 2 0 0,-9-2 1 15,4-2-1-13,-2 4 0-1,-2-3 1-1,-4-2-1 0,13-1 1 0,0 6-1 0,-5 0 0 12,-1-5 0-12,0 0 1 2,-1 3-1-2,-1-7 1 2,0 6-1-2,8 3 0 0,-5-7 1 11,1 2-1-11,1 3 0 0,-5-4 1 1,-2 2-1 2,-5-6 0-2,15 10 0-1,0-4 1 11,0-6-1-10,-4 8 0 3,1-2 1-4,-3-2-1 1,0 0 0-1,6 6 0 0,-3-7 0 16,-3 2 0-13,6 1 0-2,-6-4 1-1,6 0-1 0,-5 2 0 0,5 6 0 0,0-2 1 12,0-6-1-11,0 2 0 0,-4-3 0 1,4 4 0-1,-5-5 1-1,5 10-1 0,0-20 0 11,0 19 0-9,-3-10 0-1,-3-5 0-1,2 8 1 0,4 0-1 0,0 8 0 0,0-16 0 13,-7 9 1-13,7 2-1 1,-5-6 1 0,1-5-1 1,4 6 1-2,0 10-1 0,-3-7 0 11,3-10 1-10,0 10 0-1,0-2 0 0,0 2-1 0,0-5 0 3,0 12 0-1,0-16 1 7,0 10-1-9,3-4 0 2,-3 3 0-1,4-11 1-1,-4 16-1 0,0 2 0 0,0-8 0 16,5-3 0-12,-5 6 1-4,7-4-2 0,-3-8 2 0,-4 11-1 0,0 6 0 1,6-7 0 10,-3-2 0-11,6-9 0 4,-9 13 0-3,11-6 0-1,-5 4 0 0,-6 7 0 0,9-9 1 11,-3-10-1-10,-3 18 0 3,7-11 0-4,-6 4 0 0,1-2 0 0,-5 10 0 0,10-8 0 11,-2-2 1-11,-1 2-1 1,-2-1 0 2,-1 0 0-2,8 5 0-1,-12 4 0 0,3-6 0 20,1-1 0-19,2 0 0 0,0 0 0 0,2 4 0 0,-8 3 0-1,4-6 0 4,2 0 0-3,3 5 0 0,-2-6 0 0,-2 5 0 0,4 2 0-1,-5-2 0 0,-4 2 0 0,11-5 0 19,-7 4 0-18,5-2 0-1,4 0 0 2,-7 3 0-1,15-3 0-1,-21 3 0 0,0-1 0 7,11-3 0-7,8 0 0 0,-16 4 0 4,7 0 0-3,-5 0 0-1,-5 0 0 0,12 0 0 11,5 0 0-11,-11 0 0 4,3 0 0-3,6 0 0-1,-10 0 0 0,-5 0 0 0,9 0 0 12,1 0 0-11,6 0 0 2,-11 0 0-2,2 0 0-1,14 0 0 0,-21 0 0 0,6 4 0 11,-2-4 0-11,14 0 1 1,-6 0-1 2,8 5-1-2,-18-5 1-1,-2 0 0 0,20 3 0 20,-14-3 1-18,18 6-1-1,-5 0 0-1,-15-4 0 0,16 4 0 0,-20-6 0 0,6 0 0 15,19 4 0-15,-21 0 0 1,14 2 0 5,-12-4-1-4,19 2 1-2,-25-4 0 0,3 0-1 0,8 6 1 0,4-6 0 0,-5 2 1 0,-4-2-1 0,1 6-1 0,-7-6 1 1,5 0 0 17,5 6 0-17,4-6 0 1,-11 3 1-1,4 2-1-1,3-3 0 0,-10-2 0 0,5 0 0 8,-1 8 0-7,8-8 0 1,-7 4 0-1,2 0 0-1,-1-1 0 0,-6-3 0 0,5 0 0 13,1 7 0-13,-2-5 0 4,-4 5 0-4,10-7 1 0,-4 1-2 0,-6-1 1 1,5 0 0 19,-2 6 0-19,4-6 1-1,-4 6-1 0,2-3-1 2,5-3 1-1,-10 0 0-1,6 4 0 7,0 3 0-3,1-7 1-3,-2 2-1-1,-1 4 0 0,2-2 0 0,-6-4 0 0,6 4 0 15,-3 2 0-12,9-3 0-2,-12 2 0-1,4 1 0 0,-1-4 0 0,-3-2 0 0,6 8 0 8,-1-6 0-8,-1 5 0 0,1-3 0 0,-5 2 1 5,0-6-1-4,6 6-1 8,1-3 2-6,-7 2-1-2,3 0 0-1,-3 2 0 0,0-3 0 0,6 2 0 0,-6-6 0 1,0 6 0 21,0-3 0-21,3 2 0-1,-3 1 1 4,0 3-1-4,0-8 0 0,0-1 0 0,5 7 0 5,-5 1 0-3,0 0 0-2,0-5 0 0,0 6 0 0,0-2 0 0,0-7 0 4,0 4 0 5,0 5 0-9,0-4 0 0,0 4 0 0,4-4 1 4,-4 3-1-3,0-8 0-1,0 6 0 10,0 0 0-9,0-4 0 1,0 6 0-1,0-4 0-1,0 5 0 0,0-9 0 0,0 4 0 13,0 2 0-12,0-1 0 3,0 0 0-3,-4-1 1-1,4 3-1 0,0-7 0 0,-5 4 0 14,5 1 0-13,0-2 0 0,-3 4 0 0,3-7 0 0,0 0 0 0,0 3 0 7,0 3 0-7,-6-4 0-1,3 3 0 1,-4 2 0-1,1-5 1 2,1 4-1-1,5-6 0-1,-4 5 0 12,-1-2 0-11,-1 1 0-1,-1 0 0 0,0 1 0 0,7-5 0 0,-5 7 0 15,-4-3 0-13,-6 2 1-2,12-4-1 0,-7 6-1 0,4-5 2 1,0 4-1 2,6-7 0-2,-9 4 0 13,6-2 0-14,-4 6 0 2,-1-4 0-1,2-2 0-1,2 4 0 0,4-6 0 0,-6 0 0 14,2 3 0-14,-2 2 0 0,-3-5 0 0,7 6 0 0,2-6 0 5,-7 4 0 2,2 4 0-7,-1-6 0 1,0-2 0 0,2 6 0 2,-1-6-1-2,1 4 2-1,4-4-1 0,-6 0 0 21,3 0 0-20,3 4 0 2,-4-4 0-1,1 4-1-2,3-4 1 0,-9 0 1 2,4 4-1-1,1 0 0 0,-2-4-1-1,1 5 1 1,2-5 0 0,3 0 0-1,-4 5 0 11,-2 0 1-9,2-5-1-2,-2 0 0 0,1 5-1 0,5-5 1 4,0 0 0-4,-10 4 1 18,5-4-1-15,-1 4 0-2,3-4 0-1,3 2 0 0,-3-2 1 0,3 0-1 0,-6 8 0 7,-1-8 1-7,3 0-1 0,-1 0 0 0,-1 4-1 4,3-4 1-3,3 0 0-1,-6 2 0 10,-3-2 0-7,5 0 1-3,4 6-1 0,-12-6 0 1,8 0 0-1,-1 6 0 0,5-6 0 0,-4 0 0 12,-2 0 0-11,3 0 0 0,-2 0 0 2,-7 0 0-2,12 0 0-1,-4 0 0 0,4 0 0 0,-5 0 0 13,-1 0 0-13,-2 2 0 4,3-2 0-3,1 0 0-1,4 0 0 0,-21 0 0 10,21 0 0-9,-5 0 0-1,1 0 0 1,-7 6 0 1,9-6 0-1,2 0 0-1,-5 0 0 0,5 0 0 0,-12 0 0 19,9 0 0-16,-9 0 0-2,8 0 0-1,-1 0 0 0,5 0 0 0,-9 0 0 6,5 0 0-5,-2 0 0-1,0 0 0 0,2 0 0 0,1 0 0 1,3 0 0 2,-8 0 0 8,4 0 0-9,1 0 0-2,3 0 1 0,-5 0-2 0,-2 0 1 0,7 0 0 0,-9 0 0 14,3 0 1-12,2-2-1-2,-1 2 0 0,1 0 0 0,-1-4 0 4,5 4 0-3,-4 0-1 19,-1 0 1-17,-1-2 1-1,0 2-1-1,3-2 0-1,-3-2 0 0,6 4 0 0,-5 0-1 1,0 0 1 3,2 0 1-3,-1-4-1-1,-2 2 0 0,0 2 0 0,6 0 0 0,-9 0-1 13,3-2 1-13,3 0 1 0,-7 0-1 0,5-2 0 1,-5 4-1 2,10 0 1-2,-15-4 0 10,9 4 0-10,-2 0 0-1,5-2 0 0,-4-2 0 0,-3 4-1 0,10 0 1 4,-5 0-1 13,1 0-1-15,-7 0 0-1,7 0 0-1,-1-4-1 0,5 4-1 0,0 0 4 0,-4 0-3 19,-1 0-2-19,-2-2 1 1,3 2-1 0,4-3-2 1,0 0 1-1,0 3 6 1,0-2-8-2,-5 2 0 1,-1 0-1-1,6-5-2 0,0 4 0 0,0-3-1 0,0 4 12 0,0 0-13 10,0-4 0-10,0 4-1 3,6 0 0-2,3 0-20-1,-9 0 34 3</inkml:trace>
    </iact:actionData>
  </iact:action>
  <iact:action type="add" startTime="22213">
    <iact:property name="dataType"/>
    <iact:actionData xml:id="d3">
      <inkml:trace xmlns:inkml="http://www.w3.org/2003/InkML" xml:id="stk3" contextRef="#ctx0" brushRef="#br0">16725 8213 10 0,'0'0'0'2,"0"0"12"13,0 0-12-14,0-2 1-1,-6 0 1 0,6 2-1 1,-5-4 1 0,5 4 0-1,0 0-2 0,0-4 2 15,-3 4 0-15,3-4 0 0,0 4 1 1,-6-2-1-1,6-4 0 1,0 6-2-1,0 0 3 12,0-4-1-12,-4 0 0 1,4 2 0 0,0-4 0 0,0 6 1-1,0 0-3 0,0-4 3 14,0 4-1-13,0-4 1-1,0 2-1 1,0 2 0-1,0 0 0 1,0 0-2-1,0 0 2 14,0 0 0-12,0-2 0-2,0 2-1 0,0 0 2 0,0-4-1 0,0 4-2 1,0 0 2 12,0-3 0-13,0 3 0 1,0 0-1 0,0 0 1 0,0-3 0-1,0 3-2 0,0-2 1 14,0 2 1-14,0 0 0 1,0 0 0-1,0 0-1 1,0 0 1-1,0 0-2 0,0 0 2 15,0 0-1-15,0 0 1 0,0 0-1 0,0 0 0 1,0 0 1-1,0 0-2 1,0 0 1 13,0 0 0-13,0 0 0-1,0 0 0 0,0 0 0 1,0 0 0-1,0 0-7 1,0 0 13 12,0 0-6-11,0 0-1-2,0 0 1 0,0 0 0 0,0 0 0 1,0 0-12-1,0 0 22 14,0 0-10-14,0 0 0 2,0 0-1-2,0 0 1 0,0 0 0 0,0 0-16 1,0 0 31 14,0 0-15-15,0 0-1 0,0 0 1 0,0 0 0 0,4 0 0 1,-4 0-1-1,0 0 1 14,0 0-1-13,0 0 1 0,0 0-1-1,0 0 1 0,0 0-1 0,0 0 0 1,0 0 1 16,0 0-1-17,0 0 1 1,0 0-1-1,0 0 0 1,0 0 0-1,0 0 0 15,6 0 1-15,-6 0-1 0,0 0 0 0,0 0 1 0,0 0-1 1,0 0 0-1,3 0 0 12,-3 0 0-11,0 0 1-1,0 0-1 1,0 0 0-1,5 0 1 1,-5 0-1-1,0 0 0 13,0 0 0-12,0 0 1-1,6 0-1 1,-6 0 1-1,0 0-1 1,0 0 0-1,4 0 1 14,-4 0 0-13,0 0-1 0,0 0 1-1,5 0 0 0,-5 0-1 1,3 0 0-1,-3 0 0 1,0 0 1 12,0 0-1-13,8 0 1 1,-8 0-1-1,0 0 0 1,0 0 0-1,5 0 0 15,-5 0 0-15,0 2 1 1,0-2-1-1,3 0 0 1,-3 0 0-1,0 0 0 0,0 0 0 1,0 0 0-1,0 0 0 15,4 0 1-15,-4 0-1 1,0 6 0 0,6-6 0-1,-6 0 0 0,0 0 0 12,0 0 0-11,5 0 0-1,-5 0 0 0,0 6 0 1,4-6 0 0,-4 0 0-1,0 2 0 15,6-2 0-15,-6 0 0 0,5 4 0 1,-5-4 0-1,0 0 0 1,0 0 0-1,6 0 0 14,-6 0 0-13,4 0 1-1,0 0-1 1,5 4 0-1,-9-4 0 1,0 0 0-1,11 0 0 16,-8 0 0-16,3 0 1 1,6 0-1-1,-8 0 0 1,-1 0 1 0,-3 0-1-1,6 0 0 11,-2 0 0-10,1 0 0-1,1 0 0 2,4 0 1-1,-5 0-1-1,-5 0 0 0,6 6 0 13,-6-6 1-13,3 0-1 4,1 0 0-3,2 0 0-1,-6 0 1 0,0 0-1 0,5 0 0 11,-1 6 0-10,-4-6 0 3,4 0 0-3,-4 0 0-1,8 4 0 0,-8-4 0 0,4 0 0 11,-4 0 0-10,5 0 0 0,-2 4 0 0,3-4 1 1,-6 4-1-1,0-4 0-1,4 4 0 11,-4-4 0-11,5 4 0 0,1-4 1 0,0 0-1 1,-2 4 1 2,-4-4-1-2,10 0 0 11,-2 0-1-12,-5 0 1 1,21 0 0 2,-20 0 0-2,0 0 1-1,-4 0-1 0,18 4 0 11,-7-4 0-10,-5 0 0-1,12 0 0 4,-14 0 0-4,6 0 0 0,-10 0 0 0,17 0 0 13,-13 7 0-13,5-7 1 0,0 0-1 1,-3 0 0 3,4 0 0-3,-10 0 0-1,5 0 0 9,1 0 0-8,-3 0 0 0,1 0 0 0,1 3 0-1,1-3 0 0,-6 0 0 3,0 0 1 7,4 0-1-9,-4 0 0-1,5 6 0 2,2-6 0-2,-3 0 0 0,-4 0 0 1,5 0 0 12,-2 0 0-11,3 0 0-2,0 0 0 0,-3 0 0 0,1 4 0 1,-4-4 0 2,6 0 0 9,-1 0 0-12,1 0 0 1,-1 0 0 0,-2 0 1 0,6 0-1 1,-9 0 0-2,6 0 0 10,-1 0 0-10,5 0 0 1,1 0 0 0,-7 0 0 0,5 0 0-1,-9 0 0 0,9 0 0 14,1 0 0-13,2 0 0 2,-7 0 0-2,2-2 0-1,3 2 0 0,-10 0 0 0,5-2 0 12,1 2 0-11,4 0 0-1,-4 0 0 4,-3 0 0-4,2 0 0 0,-5 0 0 0,4 0 0 11,1 0 0-10,1 0 0 0,-2 0 0-1,-4 0 0 0,0 0 0 4,6 0 0-4,-6 0 0 0,6 0 0 12,-2 0 0-11,-4 0 1 3,3 0-1-4,2 0-1 0,5 0 1 0,-10 0 0 0,0 0 0 11,9 0 0-11,-1 0 0 2,-6 0 0-2,4 0 0 0,3 0 1 4,-9 0-1-3,5 0 0 8,-1 0 0-8,2 0 0-1,5 0 0 1,-5 0 0 0,1 0 0-1,-7 0 0 0,4 0-1 14,7 0 1-13,-2 0 0 3,-3 0 1-3,4 0-1-1,-5 0 0 0,-5 0 0 0,19 0-1 12,-15 0 1-12,2 0 1 0,5 0-1 0,-4 0 0 0,4 0 0 3,-11 0 0-2,4 0 0 10,21 0 0-11,-20 0 0 3,4 0 0-3,-3 0 0 0,3 0 0 0,-9 0 0 0,8 0-1 15,-5 0 1-15,5 0 1 1,-2 0-1 0,1 0 0 2,-1 0 0-3,-6 0 0 1,12 0-1 8,-7 0 2-8,3 4-1-1,-3-4 0 2,5 0 0-2,-5 0 0 0,-5 0 0 0,4 0 0 14,8 0 0-13,-4 3 0-1,-2-3 0 1,2 0 0-1,3 0 0 4,-11 0 0-4,6 0 1 12,3 0-1-12,-5 5 0 0,5-5 0 1,-3 4 0 2,3-4 0-2,-9 0 0-1,6 0 0 10,0 6 0-8,1-6 0-2,-1 0 0 0,3 0 0 0,-4 4 0 0,-5-4 0 3,6 0 0 10,4 0 0-12,-4 0 0 3,1 0 0-3,2 0 0-1,-3 4 0 0,-6-4 0 0,11 0 0 11,-1 0 0-11,3 0 0 1,-8 0 0-1,-1 4 0 0,-4-4 0 3,12 0 0-2,-12 0 0-1,0 0 0 12,9 0 0-12,-4 0 0 0,3 0 0 0,-8 0 0 0,11 0 0 4,-11 0 0-4,4 8 0 10,2-8 0-8,0 0 0-1,-1 0 0-1,-5 0 0 0,3 0 0 4,-3 0 0-3,6 0 0 8,-2 0 0-7,1 0 0-2,-5 0 0 0,4 0 0 0,-4 0 0 1,0 0 0 2,6 0 0 9,-6 0 0-12,6 0 0 0,-2 0 0 1,5 6 0-1,-9-6 0 3,0 0 0-2,5 0 0 9,-1 0 0-9,2 0 0 1,3 0 0-2,-4 2 0 0,2-2 0 0,-7 0 0 4,4 0 0 7,-1 0 0-10,8 0 0 0,-7 0 0-1,1 0 0 0,-5 0 0 0,10 0 0 15,-4 0 0-11,-1 0 0-3,-1 0 0-1,5 0 0 0,-3 6 0 0,-2-6 0 0,-4 0 0 0,8 0 0 13,1 0 0-12,0 0 0 3,-6 0 0-3,2 0 0-1,-5 0 0 0,9 0 0 0,-9 0 0 0,0 0 0 8,6 0 0-8,-1 0 0 1,1 0 0-1,-2 0 0 1,-4 0 0 1,5 0 0 11,-1 0 0-13,1 0 0 1,-5 0 0-1,6 6 0 1,-2-6 0 0,-4 0 0-1,4 0 0 14,1 0 0-13,-5 0 0-1,7 0 0 0,-7 4 0 1,5-4 0-1,-5 0 0 1,0 0 0-1,4 0 0 21,-4 0 0-14,3 0 0-6,3 0 0-1,-1 0 0 0,-5 0 0 0,4 4 0 1,-4-4 0 0,6 0 0-1,-1 0 0 3,-1 4 0-2,8-4 0-1,-12 4 0 0,0-4 0 0,3 0 0 13,7 0 0-13,-5 0 1 5,-1 0-1-4,1 0 0-1,-5 0 0 0,7 6 1 9,2-6-1-5,-6 0 0-3,3 0 0-1,3 0 0 0,-3 0 0 0,-6 0 0 0,10 4 0 12,-5-4 0-11,1 0 0-1,-3 0 0 0,7 0 0 4,-6 0 0-3,1 0 0-1,-5 0 0 0,12 0 0 10,-8 0 0-10,1 0 0 1,-5 0 0 0,9 0 0-1,-5 0 0 1,-4 0 0-1,9 0 0 13,-9 0-1 1,6 0 1-14,0 0 0 4,4 0 0-2,-7 0 0-2,-3 0 0 0,5 0 0 0,-1 0 0 0,2 0 0 0,-1 0 0 0,6 0 0 0,-11 0 0 4,5 0 0 8,-1 0 0-11,-1 0 0 0,3 0 0-1,-1 0 0 0,-2 0 0 1,-3 0 0 2,7 0 0 12,-7 0 0-14,5 0 0-1,-1 0 0 1,2 0 0-1,0 0 0 1,1 0 0 4,-7 0 0-4,5 0 0 4,1 0 0-4,-2 0 0 0,1 0 0 1,2 0 0-2,2 0 0 0,-9 0 0 0,5 0 0 9,2 0 0-5,-1 0 0-3,0 0 0-1,-2 0 0 0,1 0 0 0,-5 0 0 0,0 0 0 11,6 0 0-11,0 0 0 1,-3 0 0-1,1 0 0 1,1-4 0 0,-5 4 0 1,6 0 0 12,-2 0 0-14,-4 0 0 0,4 0 0 1,2 0 0-1,-6 0 0 1,6 0 0 12,-1 0 0-11,-1 0 0-1,-1-2 0-1,3 2 0 0,-1 0 0 1,-1-4 0-1,-4 4 0 0,6 0 0 12,-2 0 0-12,2-4 0 0,0 4 0 1,-1 0 0 2,-5 0 0-2,0 0 0-1,3 0 0 12,7 0 0-12,-10 0 0 6,5 0 0-6,-1 0 0 0,-4 0 0 1,6 0 0 4,-6 0 0-3,6-1 0 0,-2 1 0-1,-1 0 0-1,3 0 0 1,-1 0 0-1,-5 0 0 2,0 0 0 10,4 0 0-11,1 0 0-1,1 0 0 1,-6 0 0-1,4 0 0 1,-4 0 0 1,6-3 0 11,-6 3 0-13,6-2 0 1,-6 2 0-1,5 0 0 1,-2-2 0-1,-3 2 0 1,10-4 0 13,-10 4 0-10,9-2 0-3,-3-2 0-1,3 4 0 0,-3-2 0 0,-6 2 0 0,4-4 0 10,5 4 0-9,-5-2 0 1,2 0 0-2,-1-2 0 0,1 4 0 0,-6 0 0 0,6 0 0 14,1-4 0-14,-7 0 0 3,5 4 0-2,1 0 0-1,-2-2 0 0,-4 2 0 0,0 0 0 13,5 0 0-12,-1-2 0 3,0 2 0-4,-4 0 0 0,0 0 0 0,0 0 0 0,8-4 0 11,-8 4 0-11,4 0 0 1,1 0 0 1,-1 0 0-2,1 0 0 0,-5 0 0 0,4 0 0 14,2 0 0-13,-1 0 0-1,-1 0 0 0,3 0 0 5,-4 0 0-5,-3 0 0 0,5-2 0 12,-1 2 0-11,2-2 0 0,-1 2-1 1,-1 0 2-1,-1 0-1-1,-3 0 0 0,9 0 0 11,-4-4 0-10,4 4 0 3,-5-2 0-3,0 2-1-1,1 0 2 0,-5 0-1 0,6 0-1 12,-2 0 1-12,1 0 0 0,1 0 0 0,-6 0 0 0,6 0 0 1,-6 0 0 2,0 0 0 6,3 0 0-8,-3 0 0 2,4 0 0-3,-4 0 0 0,0 0 1 0,0 0-1 0,0 0-1 16,0 0 2-16,6 0-2 0,-6 0 1 1,0 0 0 0,0 0 0-1,0 0 0 1,0 0 0 11,0-4 0-12,4 4 0 1,-4 0 0-1,0 0 0 1,0 0 0-1,0-2 0 14,0 2 0-13,3 0 0 0,-3 0 0 0,6 0 0 0,-6 0 0 1,0 0 0-1,0 0 0 13,0 0 0-14,0 0 0 0,6 0 0 0,-6-3 0 1,0 3 0 0,0 0 0 13,0 0 0-13,0 0 0-1,0 0 0 1,0 0 0-1,0 0 0 11,0 0 0-11,0 0 0 1,0 0 0 0,0 0 0-1,0 0 0 1,0 0 0 12,0 0 0-12,0 0-1-1,0 0 1 2,0 0 0-2,0 0 1 0,0 0-3 14,-6 0 1-13,6 0 0 1,-6 0-1-2,6 0 0 0,0 0 0 0,0 0 2 0,-3 0-3 14,-1 0-1-14,-2 0 0 1,2-3-1-1,1 3-1 1,-3 0 0 0,6 0 6-1,-6-2-8 13,1 0-2-7,5-2 1-5,-4 4-1-1,4-2 0 0,0-1 1 0,0 3 9 0,0 0-12 9,0 0 0-9,0-3 0 1,0-1-20-1,0 4 32 1</inkml:trace>
    </iact:actionData>
  </iact:action>
  <iact:action type="add" startTime="25410">
    <iact:property name="dataType"/>
    <iact:actionData xml:id="d4">
      <inkml:trace xmlns:inkml="http://www.w3.org/2003/InkML" xml:id="stk4" contextRef="#ctx0" brushRef="#br0">6227 6675 39 0,'0'0'0'2,"-4"-2"9"-2,-5-8-2 1,-12 2 0-1,21 8-7 0,0-4 6 0,-4-2 0 0,4 2-1 0,0 2 0 1,0 2 0-1,0 0-5 1,-3 0 4 6,3 0 1-6,0 0 0-1,0-4-1 1,0 4 1 1,0 0-1-2,0 0-4 0,0 0 4 8,0 0 0-4,0-1 0-4,0 1-1 0,0 0 0 0,0 0-1 0,0 0-2 1,0 0 2 11,0 0-1-9,0 0 0-3,3 0 1 0,-3 0-1 0,4 0 0 7,-4 0-1-7,0 0 1 37,0 0 1-36,0 0 0-1,0 0-1 1,7 0 1-1,-7 0 0 0,0 0-2 1,0 0 2 2,0 5-1-2,0-5 1 0,0 2-1 0,0-2 1-1,5 6-1 0,-5-6-1 0,0 4 2 0,0-4-1 1,0 4 0-1,0 1 0 1,0-2 1-1,0 7-1 1,0-10-1-1,0 4 1 8,0 16 1-8,0-18-1 0,0 20 0 0,0-17 1 0,-5 24-1 2,5-29-1-1,0 18 2 12,-7 4-1-12,3 0 0 1,1 4 0 0,3-2 0-2,-8 2 0 0,8-26-1 1,-4 26 1 14,-1 0-1-15,2 0 1 0,-3 5-1 0,6-5 1 0,-3 1-1 4,3-27 0-4,-7 22 0 30,7 5 1-30,-5-2-1 6,-1 2 1-5,2 2-1-1,1-4 0 0,3-25 0 0,-7 28 0 0,4 4 0 0,-2-5 1 0,-7 4-1 0,9-1 0 0,3 2 0 0,0-32 0 0,-6 29 0 4,-4 0 0-1,6 1 0-2,-4-7 0-1,8 3 0 0,-6-1 0 5,6-25 0-5,-6 26 0 12,2-10 0-12,-5 3 0 0,9 2 0 0,-5-17 0 1,5 22 1 3,0-26-1-3,0 5 0 5,-7 11 0-5,7-9 0 3,0-3 0-3,-3 4 0-1,3-1 0 1,0-7 0 2,0 3 0 32,0 3 0-34,0-5 0-1,0-1 0 1,0 0 0-1,0 0 0 1,0 0 0 1,0 6 0-2,0-6 0 0,0 0-1 0,0 0 1 7,0 0 0-6,0 0 0-1,0 0 0 0,0 0-1 0,0 0 0 0,0 0 0 0,0-3-1 0,0 0 0 0,0 3 2 0,0 0-2 10,0-1-1-5,0-5 1-5,0 0-2 1,0-2 0-1,3 3-1 1,-3 5 5 0,0-10-6 11,7 3 0-11,-7 1 0 0,0-6-2 2,5 8 0-2,-5-4-2-1,0 8 10 0,3-10-10 6,3 2-1 0,-2 2 0-5,2-5 1-1,0 2-1 0,12 3-1 0,-18 6 12 0,10-8-14 15,13 0 2-10,-9-8-15-4,-14 16 27-1</inkml:trace>
    </iact:actionData>
  </iact:action>
  <iact:action type="add" startTime="26029">
    <iact:property name="dataType"/>
    <iact:actionData xml:id="d5">
      <inkml:trace xmlns:inkml="http://www.w3.org/2003/InkML" xml:id="stk5" contextRef="#ctx0" brushRef="#br0">6578 7126 27 0,'0'0'0'14,"0"0"4"-14,-4 0 0 0,1-2-1 0,3 2-3 1,-6-7 3 4,1 3-1-4,5 2 0-1,-4-5 0 0,4 4 0 0,0 3-2 0,-6-4 3 20,1 0 0-19,5-1-1 0,-4 0 1 0,4-1 0-1,0 2 0 0,-6-2 1 1,6 6-4-1,0-6 4 8,0 0-1-8,0 2 0 0,0-5 0 1,0 6-1-1,0-5 1 1,0 8-3 0,0-3 3 20,0-6-1-21,0 5 1 1,0-5 0-1,0 5 0 1,0-3 0-1,0 7-3 0,-6-8 3 10,6 4 0-10,0-6 0 0,0 2 0 0,0 3-1 2,-5-4 0-1,5 9-2-1,0-6 2 12,-2-2 0-12,2 4-1 0,-3-4 1 0,3 2-1 0,-8 0 0 0,8 6-1 1,-6-6 2 13,2 0-1-13,-2 2 0 0,6 0 0-1,0 0 0 1,-5-2 0 3,5 6-1-4,0-6 0 10,0 4 1-8,-3 0 0-2,3-4-1 0,0 2 1 0,0 2 0 1,0 2-1 2,0-6 0 8,0 5 1-10,0 1-1-1,0-3 1 1,0-1-1-1,0 4 0 0,3-2 0 14,-3 0 1-13,5-8-1-1,1 5 1 2,-2 4 0-2,10-9-1 0,-11 8 1 0,-3 2-1 0,2-8 1 13,9 4-1-12,-5-2 1-1,-2 1 0 1,16 0-1 0,-14 1 1 0,-6 4-1 1,7-6 0 8,15-2 1-8,-17 6-1-2,14-2 1 2,-14-2-1-2,14 4 0 0,-19 2 0 0,9-6 1 16,12 2-1-16,-12 4 1 3,14 0-1 0,-14-4 1-3,12 0 0 0,-21 4-1 0,9 0 1 11,10-1-1-11,-14-2 1 0,16 3-1 0,-4 0 1 1,-17 0-1-1,12-4 1 13,6 1-1-12,-12 2 1 2,15 1 0 0,-15 0-1-3,0 0 1 0,-6 0-1 0,10 0 1 11,1 0-1-11,-1 4 1 0,-6-4 0 1,1 0 0 5,5 4-1-5,-10-4 0-1,3 0 1 11,-3 4 0-9,6 4 0 3,-6-4 0-4,5 4-1-1,-5 8 1 0,0-16-1 0,0 6 1 6,0 0 0-6,0 12-1 1,0-12 0 6,0 13-1-6,0-16 2-1,0-3-1 0,0 20 0 6,0-17 1-3,0 16-1 0,0-15 0-3,0 13 0 1,0-12 1-1,0-5-1 0,0 18 0 12,0-14 0-8,0 1 0-2,0 18 0-2,0-21 0 0,0 18 0 0,0-20 0 0,0 2 0 9,0 20 0-7,0-21 0-2,-5 22 0 0,-1-15 0 1,6 12 0 5,0-20 0-6,-3 8 1 8,-1 14-1-7,-2-16 0-1,-3 12 0 2,3-8 0 0,2 8 0-2,4-18 0 0,-6 7 0 18,1-3 0-17,1 16 0-1,-2-17 0 3,3 4 0-1,0-1 0-2,3-6 0 0,-14 9 0 6,10 8 0 0,0-13 0-5,-7 0 1-1,-2 4-1 0,8-4 0 5,5-4 0-5,-12 9 0 4,-1-4 0-3,9 4 0 0,-5-6 0 3,-8 3 0-4,14-2 0 0,3-4 0 0,-12 3 1 8,8-3-1-6,-1 7 0 0,-2-7 0-2,-11 0 0 0,14 0 0 0,4 0 0 0,-5 0 0 14,1 0 0-13,-2 0 0 3,-2 0 0-2,3 0 0-2,-16 0 0 0,21 0 0 0,-5 0 0 13,1-6 1-10,-5 5-1 1,4-2 0-3,-1 3 0-1,-2-3 0 0,8 3 0 0,-5-1 0 6,-2-2 0-6,2 0 0 1,2 0 0-1,3 0 0 1,-4-1 0 5,4 4 0-5,-5-2 0 9,5 0 0-6,-7 2 0-4,7 0 0 0,0-3 0 0,-5 1 0 1,5 2 0-1,0-3 0 8,0-1 0-6,0 4 0-1,0 0 0-1,0-3 0 1,0 3-1 0,0 0 1 1,0-1 0 7,5-2 0-8,-5-2 0 6,7 5 0-6,-2 0 0-1,-1-4 0 0,-4 4 0 0,3-3 0 9,2 2 0-9,2-2 0 2,1 3 0-2,-3-4 0 0,6 4 0 0,-11 0 0 1,6-3 0 11,1 1 0-10,14 2 0-2,-11-2 0 7,4 2 0-6,-5 0 0-1,-9 0 0 0,16 0 0 7,-7 0 0-7,9 0 0 3,-8 0 0-2,11 0 0-1,-21 0 0 0,5 0 0 13,12 4 0-12,-5-4 0 7,6 7 0-7,-7-7 0-1,11 3 0 0,-19-3 0 0,-3 0 0 0,13 4 0 7,-2 0 0-5,-1 1 0 0,5-1 0-2,-11-1 0 0,-1 6 0 0,-3-9 0 0,11 5 0 12,1 4-1-10,-8-3 1-2,3 1 1 0,-1-3-1 0,-1 4 0 0,-5-8 0 6,6 8 0 2,-6-4 0-7,3 6-1-1,-3-5 1 2,6 2 1-1,-6 11-1-1,0-18 0 0,6 5-1 14,-6 1 1-13,4 1 0-1,-4-1 0 1,6 14 1 5,-6-20-1-6,0 0 0 0,0 4-1 8,5 14 1-6,-5-14 0-1,0 6 0-1,0-6 1 0,0-4-1 0,3 16-1 13,-3-8 1-13,0-2 0 4,0 14 0-3,0-20 1-1,0 4-1 0,4 6 0 1,-4-10 0-1,0 16 0 12,0-16-1-4,0 10 1-7,0-6 0-1,0 4 1 0,0-8-1 0,0 4 0 7,0 4 0-6,-4 10 0 0,1-18 0 1,-2 6 0 0,-1 2 0-1,6-2 0-1,0-6 0 0,-4 8 0 11,-2 8 0-10,0-16 0-1,6 8 0 3,-3-4 0 0,3-4 0-3,-6 10 0 0,6-10 0 0,-11 15 0 7,0-15 0-6,3 7 0 1,4 1 0-1,-7-4 0-1,8 0 1 0,3-4-1 0,-4 6 0 13,-7-5-1-12,7 6 1 3,-2-3 1-3,-4 0-1-1,5-4 0 0,5 0 0 0,-4 5 0 21,-2 2 0-21,3-7 0 4,0 2 0-3,-11-2 0-1,10 0 0 0,4 0 0 0,-4 6 0 5,-7-6 0-4,7 0 0-1,-13 0 1 0,8 0-1 0,9 0 0 0,-4 0 0 14,-1 0 1-14,1 0-1 0,-14 0 0 7,11 0 1-6,-1 0-1-1,8 0 0 0,-16 0 1 7,16 0-1-4,-9-4 0-2,-12 2 1-1,17 0-1 0,-1 2 0 0,-5-7 0 0,10 7 0 0,-13-5 0 12,8 1 0-11,-7 0 0 4,-4 2 1-2,10-3-1-3,1 1 0 0,5 4 0 6,-19-7 0-3,19 3 0-3,-12-1 0 1,-7 2 0 1,14-5 0-2,-1 3 0 0,6 5 0 0,-17-7 1 15,12 5-1-15,1-8-1 7,-17 6 2-6,21 0-2-1,-6-4 2 0,6 8-1 0,-7-8 0 8,4 4 0-8,-5-4-1 2,2 2 1-1,2 0 0-1,4 6 0 0,-6-2 0 11,1-4 0-11,5 0 0 1,-3 2 0-1,3 3 0 2,-6-4 0-2,6 3 0 0,0 2 0 0,0 0-1 16,0-4 1-15,-4 0-1 0,4 3 0-1,-5-2 0 1,5 3 1 0,0 0-1 12,0 0-1-13,0 0-1 0,0-4 0 0,0 1 0 1,0 2-1 0,0 1 4 0,0-4-3-1,0 4 3 1,0 0-4 11,0 0 0-9,0-8-1-2,0 2-2-1,0 0 1 0,0 6 6 0,5-6-8 13,-5-4 0-12,4 6-1 0,-4-4-1-1,0 2 0 0,6 0-1 0,-6 6 11 6,0-6-11-3,3-2-1-2,8 0-3 0,-1 4-22 1,-10 4 37-2</inkml:trace>
    </iact:actionData>
  </iact:action>
  <iact:action type="add" startTime="33509">
    <iact:property name="dataType"/>
    <iact:actionData xml:id="d6">
      <inkml:trace xmlns:inkml="http://www.w3.org/2003/InkML" xml:id="stk6" contextRef="#ctx0" brushRef="#br0">18079 2104 42 0,'0'0'0'2,"0"-2"8"-2,0-5-1 0,0-10-2 0,0 14-3 0,0 3-2 0,0-4 2 10,-5 4-1-9,5-3 0 1,0-1 0-2,-4 2 0 0,4 2 0 1,0 0-1-1,0 0 2 14,-6-3 0-14,6 3 1 0,-6-4 0 1,2 4-1-1,-1-1 1 1,5 1-3-1,-4-2 3 36,-2-2 0-35,3 1-1-1,3 3 0 0,-5-1-1 1,-1-4 1-1,6 5-2 1,-6-3 1-1,2 1 1 1,-1 2-1-1,5 0 0 0,-6-2-1 1,2 2 1-1,4 0-1 3,-4-3 1 0,-1 3 0-3,1 0 0 1,-1-3 1-1,-1 3-1 0,0 0 0 1,6 0-1-1,-4-2 1 14,-1-2 1-14,1 4-1 0,-5-2 0 1,-12-3 0-1,21 4 0 1,0 1-1-1,-6-2 1 14,-10 2 0-13,16-4 0-1,-11 2 0 1,-5 0 0-1,12-2 0 0,4 4-1 10,-11 0 1 23,-8-2-1-33,14-1 1 1,-9 0 0 0,9 1 0 0,-14 0 0-1,19 2-1 1,-6 0 2-1,1-4-1 1,-12 0 1-1,12 0-1 2,-1 0 0-1,-15 1 1-1,21 3-2 0,-4-4 0 0,-5 3 1 1,-12-7 0 0,15 2 0-1,-7 2 0 3,5-2-1-2,8 6 0-1,-16-4 1 9,6-3 0-8,-4 2 0-1,10-1 0 0,-5 1 0 0,-12-2-1 1,21 7 0 3,-6-4 1 7,2 0-1-11,-16-4 1 1,16 0 0 2,-2 4-1-2,-12-4 1-1,18 8-1 0,0-12 1 10,-16 4-1-4,16 0 1-5,-9-12 0-1,4 18-1 0,-1-6 1 0,6 8-1 0,-7-16 0 15,-14 10 1-14,21-3-1 4,0 0 1-4,-6-8-1-1,6 12 0 0,0 5 0 0,-4-10 0 8,-1-5 0-8,1 6 1 0,4-1-1 1,-5-6 0 4,5 12 0-4,0 4 0-1,0-20 0 10,0 14 1-9,0-11-1-1,-6 6 0 2,6-7 1-1,0 11-1-1,0 7 0 0,0-17 0 9,0 11 0-8,0-13 1 0,0 15-1 0,0-16 1 1,0 14-1-2,0 6 0 0,0-20 0 12,0 15 0-11,6-16 0 0,-6 15 1-1,0-14-1 0,5 13 0 4,-5 7 0-3,0-17 0 11,4 9 1-12,-4 0-1 1,5-11 0-1,-1 9 0 4,-4 3 0-3,0 7 0-1,0-19 1 8,6 12-1-5,-6-12 0-2,0 12 0-1,0-9 0 0,5 8 0 0,-5 8 0 0,0-20 0 12,0 15 1-7,0-18-1-4,6 17 0-1,-6-12 0 0,6 10 0 0,-6 8 0 0,0-16 0 12,4 6 0-11,-4 2 0 3,3-10 0-4,1 12 1 0,-4-2-1 0,0 8 0 4,6-22 0 4,-1 17 0-8,-1 0-1 0,1-15 1 5,1 14 0-5,0 2 0 0,-6 4 0 0,4-6 1 10,1 0-1-9,-1-2 1-1,1 2-1 1,-1 1 0 1,-4 5 0-2,6-9 0 13,-2 7 0-13,2-2 0 4,5-6 0-3,-8 8 0-1,1-7 0 0,7 6 0 0,-11 3 0 0,4-4 0 12,2 0 0-8,4 2 0-3,-1-4 0-1,-4 2 0 0,4 4 1 0,-9 0-1 0,10-4 0 11,3 0 0-9,4 0 0-2,-17 0 0 0,7 2 0 4,5-3 0-3,-12 5 0-1,11-3 0 10,2-3 0-8,-9 4 0-2,2 0 0 0,3-5 0 1,11 2 0 2,-20 5 0-2,6 0 0 12,-4-5 0-13,9-1 0 0,1 3 0 1,-3-1 0 3,-9 4 0-3,4-8 1-1,-4 8-1 0,5-1 0 11,5-3 0-8,-6-2 0-2,1 5 0-1,1-5 0 0,4 4 1 0,-10 2-1 0,3-4 0 12,3 3 0-12,3-2 0 2,-9 0 1-2,11-1-1 0,-6 4 0 0,-5 0 0 0,11 0 0 12,-8 0 0-10,1-5 0-2,5 5 0 0,2 0 0 0,6-2 0 5,-17 2 0-4,8 0 1 7,-4 0-1-7,-4 0 0-1,9 0 0 17,3 0 0-17,6 0 0 2,-14 0 0 0,7 0 0-2,10 0 0 0,-18 0 0 0,7 7 0 0,11-7 1 1,-21 0-1 2,4 0 0 5,14 0 0-3,-7 0 1-4,9 7-1-1,-11-7 1 0,5 4-1 0,-4 0 0 0,-10-4 0 0,24 0 0 11,-18 5 1-10,15-5-1 0,-12 4 0-1,8 2 0 0,-17-6 0 0,6 4 0 4,-6-4 0-3,11 1 1 13,7 7-1-14,-18-8 0 0,10 4 0 0,-6-4 0 0,8 3 0 4,-12-3 0-3,5 0 0 8,-1 6 0-9,5-1 1 0,-4-3-1 0,-1 4 0 5,-4-6 0-4,6 4 0 9,-1 0 0-9,5 2 0 0,-10-6 0 1,6 3 0-2,-3 2 0 0,1 1 0 0,-4-6 0 0,6 4 0 11,-1 0 0-10,-1 0 0 1,-4-4 0-1,5 4 0-1,2 2 0 0,-7-6 0 0,5 2 0 13,-1 4 0-12,-1-1 0 3,3-4 0-3,-6 7 0-1,0-8 0 0,4 2 0 13,7 8 0-13,-8-6 0 4,4-2 0-3,-2 4 0-1,4 0-1 0,-5 0 1 0,-4-6 0 0,6 6 0 11,3 2 0-10,-5-6 0 1,4 4 1-2,1 2 0 0,-6 0-1 0,-3-8 0 0,6 4 1 11,3 1-1-9,-5 2 0-2,-4-1 0 1,6 0 0-1,0 0 0 0,-6-6 0 0,4 8 0 16,2-2 0-16,-3 0 0 0,-3 0 0 0,5 2 0 1,-5-8 0 2,4 17 0 9,2-17 0-10,-1 9 0 0,-1-5 0-2,3 15 1 0,-7-16-1 0,0 5-1 0,0-8 1 0,5 20 0 12,-1-15 0-12,-1-1 1 5,3 19-1-5,-6-19 0 0,5 4 0 0,-5-8 0 0,0 18-1 10,0-12 2-8,3 0-1-1,-3 10 0-1,0-10 0 0,0-6 0 0,0 18 0 1,0-18 0-1,0 3 0 16,0 6 0-16,0 6 0 1,0-9 0 3,0-3 0-4,0-3 0 0,0 7 0 10,0 0 0-10,0 12 0 1,0-19 0-1,0 6 0 2,0 1 0-1,0-7 0-1,0 7 0 12,0 2 0-11,0-5 0-1,0 2 0 1,0-5 1 2,0 7-1-2,0-8 0-1,0 1 0 9,0 3 0-7,0 3 0-1,0-3 0-1,0 1 0 4,-3 0 0-3,3-5 0-1,0 5 0 10,0 1 0-8,0 0 0-2,0 1 0 0,-5-1 0 0,-1 1 0 1,6-7 0 2,0 7 0 7,-3-3 0-8,-1 16 0 0,-1-16 0-2,-2 4 0 0,3 11 0 0,4-19 0 0,-11 5 0 14,7 11 0-13,-1-10 0-1,-4 0 0 2,5 12 1-1,-2-12-1-1,6-6 0 0,-6 6 0 15,-3-2 0-15,5 5-1 4,-5 8 2-3,9-17-1-1,-9 9 0 0,9-9 0 0,-8 5 0 9,-1 3 0-8,5-6 0 1,-2 6 0-1,-1-6 0-1,1 4 0 0,6-6 0 0,-5 6 0 11,-5 0 0-9,4-2 0 2,-3 4 0-3,9-4 0-1,-9 0 0 0,9-4 0 0,-4 4 1 12,-1 2-2-8,-7-4 1-3,8 4 1-1,-1-4-1 0,5-2 0 0,-10 0 0 12,-5 6 0-12,11 0 0 0,-16-6 0 0,14 2 0 1,3-2 0 2,3 0 0-2,-25 6 1 10,21-6-1-9,-16 6-1-1,16-6 1-1,-2 2 1 0,-19-2-1 0,22 6 0 0,3-6 0 0,-21 0 0 14,16 4 0-14,-10 0 0 4,11-4 0-3,0 6 0-1,-1-6 0 0,5 0 0 0,-21 2 0 9,17-2 0-4,-1 6 0-5,-4-6 0 0,5 6 0 0,-3-6 0 0,7 0 0 0,-9 2 0 12,4-2 0-10,-5 0 0 2,5 6 0-3,1-6 0-1,-5 0 0 0,9 0 0 0,-6 0 0 11,0 0 0-10,2 0 0-1,-1 0 0 0,1 0 1 1,4 0-1 0,-6 0 0 12,3 0 0-12,3 0 0 0,-11 0 0-1,5 0 0 1,2 0 0 0,4 0 0 0,-11 0 0 8,7 0 0-5,-14 0 0-3,18-4 0-1,-12 4 0 3,8-2 0-3,-5 0 0 1,9 2 0-1,-13 0 0 11,1-4 0-11,-3 4 0 5,6-2 0-4,-5-2 0-1,3 4 0 0,11 0 0 0,-20-2 0 8,13 2 0-4,-14 0 0-3,15 0 0-1,-12 0 0 0,14 0 0 0,4 0 0 1,-23 0 0 9,21 0 0-5,-18 0-1-4,14 0 1-1,6 0 0 0,-15 0-1 11,11 0-1-11,-5 0 1 7,5 0-2-6,-1 0 1-1,-1 0-2 0,0 0 1 0,6 0-2 0,0 0 5 0,0 0-4 13,0 0-2-13,0 0-1 0,0 0 0 0,0 0-1 1,0 0 0-1,0 0 48 3,0 0-89 5,6 0 40-6,0-2 0 0,-1 0 0-1,12-2 0-1,-11 1 1 1,-6 3 8 2,26-1-8 7,-23 1-1-6,22 0 0-3,-19 0 0-1,12 0 2 0,-14 0-20 0,-4 0 27 0,0 0 0 0</inkml:trace>
    </iact:actionData>
  </iact:action>
  <iact:action type="add" startTime="41501">
    <iact:property name="dataType"/>
    <iact:actionData xml:id="d7">
      <inkml:trace xmlns:inkml="http://www.w3.org/2003/InkML" xml:id="stk7" contextRef="#ctx0" brushRef="#br0">16421 2202 20 0,'0'0'0'2,"0"0"6"-2,-4-9-6 0,-1 5 0 0,-5-3 0 0,10 7 0 1,-3-5 0 3,-1 5 0-4,-8-4 1 0,7 1-1 1,-5 2 1-1,5-2-1 1,5 3 0 0,-4 0 2 12,0-5 0-13,-1-2 0 1,1 6 0-1,-2 1 0 1,6-3 0-1,0 3-2 0,0-4 2 14,0-1-1-14,0 5 0 1,0-3 0-1,0 1 0 1,0 2 0-1,0 0-1 0,0-2 1 46,0-2 0-44,0 4 0-2,0 0 0 0,0 0 0 0,0-3 1 0,0 3-2 1,0 0 1-1,0-3 1 1,0 2 0-1,0 1-1 1,0 0 1-1,0 0-1 1,0 0-1-1,0 0 2 0,0-3-1 1,0 3 1 0,0 0 0-1,0 0 0 0,0 0-2 0,0 0 1 13,0 0 1-13,0 0-1 2,0 0 0-2,0 0 1 0,0 0-1 0,0 0 0 0,0 0-1 0,-6 0 1 12,6 0 1-12,-5 0 0 1,-1 0 0-1,3 0-1 1,3 0-1-1,-6 4 2 15,2-4 0-15,1 6-1 0,-9-6 0 1,8 4 1-1,-1-4-1 1,-5 4 0-1,10-4-1 0,-5 0 1 35,-4 0 1-34,5 3-1-1,-17-3 1 1,21 0-1-1,-10 0 1 1,10 0-2-1,-20 5 1 1,20-5 1-1,-9 0-1 0,3 0 0 1,-2 0 0 2,8 0-1-2,-14 7 0 5,10-7 1-5,-2 0 0-1,0 0-1 0,-13 0 1 0,16 0 0 0,-2 0-1 0,5 0 0 0,-12 0 1 13,-3 0-1-9,11 0 1-3,-12 0 0-1,7 0-1 0,4 0 1 0,5 0-1 0,-19 0 1 12,16 0-1-11,-8-3 1 3,-5-1 0-4,12 2 0 0,-5-1-1 0,9 3 0 0,-5 0 1 41,2-3 0-39,-10 1-1-2,8 0 1 0,1-2 0 0,0 4 0 1,4 0-1 3,-11-6 0-3,8 2 1-1,-1-1 0 0,-2 4-1 0,-5-3 1 0,5-2-1 0,6 6 0 1,-4-4 1-1,-1-1-1 0,-3 1 0 0,3-3 1 4,-5 3-1-1,4-4 1-3,6 8-1 0,-5-1 0 5,-5-8 1-4,-2 2-1 0,12 4 0-1,-12-4 0 0,12 7 0 0,-4-9 1 15,-2 5-1-14,-3-4 0 1,6 2 0-2,-8-2 0 0,7 2 0 0,4 6 0 0,-5-6 1 13,-2 1-1-13,3 0 0 1,-1-1 0 3,5 2 1-4,-6 0-1 0,-3-4 0 0,9 8 0 1,-3-4 1 26,-9-5-1-26,8 2 0 4,-2-1 1-4,2 4-1-1,4 4 0 0,-3-7 0 0,-3 0 0 0,6-2 1 0,0 0-1 0,-6 3 0 0,3-4 0 0,-2 2 0 0,5 8 0 0,-4-8 1 9,4 0-1-9,-8 0 0 3,4-12 0-2,4 18 0-1,-5-6 1 0,5 8-1 0,-6-10 0 14,2-8 0-13,0 16 1 3,4-6-1-4,-3-4 0 0,3-4 0 0,0 16 0 0,0-10 0 10,-6-4 1-9,6 4-1 1,-5 2 0-2,-1-8 0 0,6 8 0 0,0 8 0 0,0-20 0 39,0 12 0-32,0-11 0-5,0 15 0-2,0-19 0 0,0 23 0 0,0-3 0 0,0-7 0 0,0-7 0 0,0 11 1 0,0-1-2 0,0-2 1 0,0-11 0 0,0 20 0 0,6-2 1 1,-6-9-1 2,5 2 0-2,1-7 0-1,-3 8 0 0,1-9 0 0,-4 17 0 0,4-6 0 11,2-13 0-10,-1 12 0 3,-1-2 0-3,-4-11 0-1,0 13 0 0,0 7 0 0,8-9 0 12,-8-6 0-8,4 9 1-4,-4-1-1 0,5-12 0 0,-5 12 0 0,0 7 0 0,0-7 0 43,0-17 0-41,0 20 0-2,0-4 0 0,0-12 0 0,0 15 0 1,0 5 0 3,0-19 0-3,0 13 0-1,0-16 1 1,0 16-1-1,0-2 0 0,0 8 0 0,0-21 0 0,0 21 0 0,0-7 0 0,0-1 0 0,0-8 0 0,0 10 0 0,3 2 0 6,-3 4 0-5,0-20 0 1,0 15 0 1,0 0 0-3,6-15-1 0,-6 18 1 0,0-6 1 0,0 8-1 0,6-6 0 14,-6-4 0-13,7 4 0 0,-1-3 0 2,-2-2 1-2,-4 7-2-1,6-6 1 0,-6 10 0 0,6-11 0 25,-3 4 0-24,2-9 1 1,-1 9-2-1,2 2 2-1,-6 5-1 0,0-20 0 7,5 18 0-7,-1-4 0 5,3-2 0-4,-2-3 0-1,-1 4 0 0,-4 7 0 0,5-9 0 4,4-1 0-3,-5 1 0-1,1 1 0 0,1 1 0 0,-6-2 0 1,0 9 0 3,4-8 0 5,8 2 0-9,-9-3 1 0,1 5-1 1,-4-3 0 2,5 2 0-2,-5 5 0-1,0-7 0 12,6 5 0-12,-2-8 0 0,1 6 0 1,1 1 0 2,-6-1 0-2,0 4 0-1,6-6 0 11,-2 3 0-10,1-2 0-1,-5 3 0 1,4-6 1-1,0 3-1 3,-4 5 0-2,5-7 0 9,-1 4-1-9,2-3 2-1,-1 2-1 2,1-2 0-1,0 1 0-1,-6 2 0 0,0 3 0 0,4-6 0 13,-1 0 0-13,2 6 0 1,-5-4 0 0,6-3 0 0,-6 7 0 0,4-2 0 11,0-5 0-12,1 6 0 0,-5-2 0 1,13 0 0 0,-10 0 0 2,-3 3 0-2,5-1 0 11,-5-4 0-11,4 5 0 0,1-4 0-1,-1 1 0 1,2-3 0 0,-6 6 0 1,4 0 0 8,2-2 0-9,5-1 0 1,-8 0 0-1,7 1 0-1,-1-2 0 0,-9 4 0 0,16-2 0 13,-7-2 0-13,-4 3 1 0,4-2-1 0,13-3 0 4,-17 3 0-3,-5 3 0-1,17-1 0 12,-6-3 0-12,8 1 0 0,-10-2 0 0,16 3 0 1,-5-4 1 2,-20 6-1-2,13-3 0 11,-1-4 0-12,10 5 0 0,-16-1 0 0,15 0 0 0,-14 2 1 1,-7 1-1 2,15-3 0 9,-10-1 0-10,1 2 0-1,4 2 0-1,-5 0 0 0,-1 0 0 0,-4 0 0 0,4 0 0 13,1 0 0-13,1 0 0 1,-2 0 0 3,1 0 0-3,1 0 1-1,-6 0-1 0,6 0 0 10,-2 6 0-8,-1-6-1-1,3 4 1-1,3-1 0 0,-5-3 1 0,-4 0-1 0,6 5 0 14,5-5-1-14,-7 7 1 4,1-4 0-3,4 3 1-1,-2-6-1 0,-7 0 0 0,7 2 0 11,-1 3 0-10,0 2 0 0,3-7 0 2,-4 1 0-2,4 5 0-1,-9-6 0 0,10 0 0 10,0 6 0-8,-5-6 0-2,4 1 0 1,1 5 0-1,11-6 0 3,-21 0 0-2,3 4 0 11,7 1 0-12,10 0 0 0,-14-3 1 0,12 5-1 0,-14-3 0 4,-4-4 0-3,19 5 0 9,-11-1 0-8,10-1 0-2,-14 1 0 0,6 3 0 0,-10-7 0 1,21 2 0 2,-21-2 0-2,3 7 0 9,8-3 0-10,9 2 0 2,-15 0 0-1,2-3 0-1,-1 1 0 0,-6-4 0 0,9 1 0 13,2 7 1-12,-1 0-1 3,-1-4 0-4,-5 2 0 0,7-1 0 0,-11-5 0 0,3 8 0 13,10-6 0-13,-8 6 0 0,2-6 0 0,-1 5 0 4,3-3 0-3,-9-4 0-1,6 3 0 12,-2 3 0-11,7-1 0 0,-5-3 0-1,-3 7 0 0,1-6 0 4,-4-3 0-3,6 7 0 7,3-3 0-7,-5 2 0 2,-4-1 0-2,8 3 0-1,-4-2 0 0,-4-6 0 0,5 7 0 12,-2 0 0-8,3 1 1-3,-2-3-1-1,1 10 0 0,-5-15 0 0,0 0 0 0,6 8 0 11,0-1 0-10,-2 12 0 3,0-15 0-3,2 4 0-1,-3-3 0 0,-3-5 0 0,8 23 0 11,-1-23 0-9,-2 10 0-2,-1 4 0 0,4-6 0 0,0-4 0 0,-8-4 0 4,3 20 0 8,3-17 0-12,-1 2 0 0,-1 1 0 5,1 2 0-4,1-2-1-1,-6-6 1 0,0 18 1 10,6-18 0-8,-6 8 0-1,4 10-1-1,-4-16 0 0,6 6 0 0,-6-8 0 0,0 6 1 13,0 2-1-8,0 8 0-4,0-10 0-1,0 11 0 0,0-12 0 0,0-5 0 0,0 20 0 25,-6-13 0-24,2 14 0 2,4-3 0-2,-6 2 1-1,0-16-1 0,6-4 0 0,-5 24 0 0,1-15 0 1,-7 16 0-1,8-19 0 5,3 18 0-5,-4-18 0 0,4-6 0 0,-12 24 0 9,8-18 0-7,-1 14 0-2,5-13 0 0,-7 13 0 0,4-15 0 0,3-5 0 0,-5 23 0 15,2-19 0-11,-3 16 0-4,2-18 0 0,0 16 0 0,4-18 0 0,-6 6-1 11,6 14 1-9,-6-18 0-1,1 8 0-1,1 8 0 0,-2-12 0 0,3 13 0 0,3-19 0 0,-5 9 0 14,1 6 0-13,-4-9 1 2,4 11-1-2,0-13 0-1,4-4 0 0,-11 16 0 13,7-8 0-13,1-4 0 5,-3 0 0-4,1 6 1-1,-1-4-1 0,6-6 0 0,-4 16 0 10,-2-12 0-9,1 2 0 0,-5 1 0 1,7 0 0-2,-1-1 0 0,4-6 0 0,-5 4 0 0,5-4 0 1,-7 9 0 10,1-2 0-10,3 1 1 1,-8-4-1-2,11 4 0 0,-9 10 0 0,9-18 0 0,-4 0 0 13,0 8 0-12,-2-4 0-1,1 4 0 0,-1 0 0 5,2-4 0-5,4-4 0 0,-5 8 0 11,-1-2 0-10,2 2 0 1,1-2 0-1,-2 2 0-1,-3-4 0 0,8-4 0 0,-3 6 0 13,-2 0 0-13,5 0 0 0,-4 2 1 0,-7-3-1 5,8-2 0-5,3-3 0 0,-6 8 0 11,-3-4 0-10,3 0 1 0,1-2-1 0,0-2 0-1,1 6 0 0,4-6 0 0,-5 8 0 14,-4-8 1-14,5 1-1 0,-4 3 0 0,4-4 0 5,-1 7 1-4,5-7-1-1,-4 0 0 30,-6 4 0-29,5 0 0 1,1 0 0 0,-1-4 0-2,-5 4 0 0,10-4 0 0,-6 0 0 0,1 6 0 1,-4-6 0 5,3 2 1-5,2-2-1-1,4 0 0 0,-9 6 0 6,3 0 0-5,-3-6 0-1,-6 0 0 0,11 2 0 0,-1-2 0 0,5 0 0 0,-4 0 0 0,4 0 0 0,-12 0 1 11,8 6-1-10,-5-6 0 0,4 0 0 0,1 0 0 0,-1 0 0-1,5 0 0 0,-6 0 1 12,0 0-1-10,2 0 0-1,1 0 0-1,-4-5 0 0,7 5 0 0,-5 0 0 20,1-1 1-20,-1-1-1 5,1 2 0-3,-7 0 0-2,5-4 0 0,6 4 0 0,-4-2 0 14,-1 0 0-13,-5 2 0-1,7 0 0 3,-18-4 0 1,21 4 0-2,0 0 0-2,-4 0 0 0,-7 0 1 0,-2 0-1 0,13 0-1 0,-10 0 2 0,4 0-1 4,6 0 0-3,-5 0 0 8,-4 0 0-8,3 0 0 0,2 0 0 1,-5 0 0-1,3 0 0-1,6 0 0 0,-4 0 0 14,-1 0 0-14,5 0 0 0,-6 0 0 0,6 0 0 1,-4 0 0-1,4 0 0 1,0 0 0 12,0 0 0-13,-5 0 0 0,5 0 0 5,0 0 0-4,0 0 0 9,0 0 0-9,-4 0 0 0,4 0 0-1,0 0 0 1,-5 0 0 14,1 0 0-15,4 0 0 1,-5 0-1-1,-2 0 1 1,7 0 0 2,-3 0 0 7,-3 0 0-10,2 0 0 0,-2 0-1 0,-2 0 0 0,2 0 0 4,6 0 1-3,-6 0-1 11,-3 0 0-11,-5 6-1 1,14-6 1-2,-9 0-1 0,4 0 1 5,5 0 1-4,-10 0-2 4,-5 0 0-3,15 0-1-2,-6 6 0 1,2-6 0 0,1 0-1-1,3 0 4 0,-5 0-3 15,-1 0 0-15,0 0-1 0,6 0 0 5,0-4 1-4,0 2-2-1,0 2 5 0,0-6-5 10,0 4-2-9,0-6 0-1,0 2-1 2,0-2 1-1,12 0 0-1,-12 8 7 1,5-18-7 9,12 12 1-9,-12-2-1 1,16-2 0-1,-12 0 0-1,10 4-1 0,-19 6 8 0,4-6-7 13,8 0 2-11,-9 6-21-2,-3 0 26 0</inkml:trace>
    </iact:actionData>
  </iact:action>
  <iact:action type="add" startTime="49135">
    <iact:property name="dataType"/>
    <iact:actionData xml:id="d8">
      <inkml:trace xmlns:inkml="http://www.w3.org/2003/InkML" xml:id="stk8" contextRef="#ctx0" brushRef="#br0">11595 202 20 0,'0'0'0'11,"0"0"6"-7,0-5-6-4,0-2 1 0,0 3-1 0,0 4 0 0,0-4 0 12,0-1 0-12,0 5 0 0,0-7 0 1,0 4 0 0,0 3 0 2,0-5 1 15,0 1-1-17,0 0 0-1,0 2 0 2,0-3 1-2,0 0-1 0,0 5 1 0,0 0-1 0,0-7 1 11,0 6-1-11,0-2 1 0,0 3 0 1,0-5 0 0,0 3-1-1,0 2 0 1,0-2 1 14,-5 2 0-15,5 0 0 1,0 0-1-1,0-3 1 1,0 3-1-1,0 0 0 0,-3 0 1 11,3 0-1-11,0 0 1 0,0 0 0 0,-7 0-1 0,7 0 1 3,0 0-1-2,0-3 1 19,0 3-1-20,0 0 1 1,-4 0 0-1,4 0 0 1,-5 0 0 0,5 0-1-1,0 0 1 5,0 0 0-5,0 0 0 0,0 0 0 0,0 0 1 1,0 0-8-1,0 0 14 2,0 0-8 0,0 0 1 9,0 0 1-10,0 0-1-1,0 0 1 1,0 0-1-1,0 0-8 3,0 0 16 14,0-1-8-16,0 1 1-1,0 0 0 1,0 0-1-1,0-4 0 1,0 4 1 0,0 0-2-1,0 0 1 7,0 0 0-7,0 0 0 1,0 0 0-1,0 0-1 1,0 0-4-1,0 0 9 16,0 0-4-15,0 0 0-1,0 0-1 2,-3 0 1-1,3 0 0 0,0 0 0-1,0 0-1 1,0 0 0 15,-6 5 1-16,6-5 0 0,-3 3 0 0,-4-3 0 0,7 0-1 8,-6 5 1-4,6 2 0-4,-5-4 0 1,1 1 0 1,4 0 0-1,-5 1 0-1,5-5-1 1,-6 7 2 9,3 0-1-10,-1-1 1 1,4 1-1 0,0-1 0-1,0 2 1 2,0-8-2-1,-7 16 1 10,2-16 0-10,2 9 0-1,3-4 0 0,-6 3 0 1,0-1 0-1,6-7-1 1,-4 16 1 14,-4-16 0-15,4 7 0 4,4-1 0-4,-6 2 0 2,6-2 0-2,0-6-1 0,0 8 0 9,-6 8 1-8,0-10 0-1,2-2-1 2,4 4 1 0,-5-4-1-1,5-4 0-1,-3 8 0 21,-4-2 1-20,7 12-1 0,-3-18 0 0,-2 7 0 1,-1 12 1-2,6-19-1 0,-4 0 0 4,-2 8 1-1,6-4-1-3,0 6 0 0,0-4 1 0,-4 2-1 0,4-8 0 0,0 4 0 21,-6 3 1-21,1 12-1 5,5-19 0 15,-4 6 1-20,4 0-1 7,0-6 0-5,-2 21 0-2,-5-17 0 0,7 3 1 0,-5 12-1 0,-1-18 0 0,6 8 0 0,0-9 0 0,-6 19 1 0,2-12-1 0,-1-2 0 0,5 15 0 0,0-15 0 0,-4 2 1 5,4-7-1-4,0 19 0 10,-6-12 0-5,6-4 0-5,-3 14 0-1,-1-11 0 0,1 3 0 0,3-9 0 0,0 16 0 0,-9-9 0 0,9-3 0 0,-5 5 1 0,5-4-1 6,-4 1 0-5,4-6 0-1,-6 19 0 25,1-19 0-18,5 4 0-5,-3 16 0-2,3-17 0 0,-4 6 0 0,4-9 0 0,-6 4 1 0,2 15-1 0,4-18 0 0,-6 19 0 0,6-14 0 0,0-6 0 0,0 16 1 15,-5-9-1-12,5-1 0-2,-6 1 0-1,6 9 0 0,0-9 1 0,0-2-1 0,0-5 0 0,0 8 0 6,0 11 0-6,0-12 1 6,0-3-1-5,0 1 0-1,0 15 1 0,0-20-1 0,0 4 0 21,0 3 0-20,0 12 1 1,0-16-1-1,0 5 0-1,0 8 0 0,0-16 0 0,0 6 1 27,0 0-1-26,0 14 0-1,0-12 0 2,0 7 1-1,0-8-1-1,0-7 0 1,0 18 0-1,0-16 1 0,0 7-1 4,0 6 0-1,0-7 0-3,0-4 0 0,0-4 0 0,0 8 0 0,-4-2 0 0,4 0 0 1,-5 13 1-1,-1-19-1 0,6 5 0 0,0-5 0 0,0 8 0 11,-3-2 1-10,3 2-1 0,0 8 0 3,0-16 0-4,-3 8 1 0,3-8-1 0,0 5 0 9,0 5 1-8,0-5-1-1,-6 1 0 6,6 2 0-5,0-2 0-1,0-6 0 0,0 7 0 42,0 10 1-35,-7-17-2-5,7 8 1-2,0-2 1 0,-4 2-1 0,4-8 0 0,0 6 0 0,0 12 0 0,0-14 0 0,0 4 0 0,0 8 0 0,0-11 0 0,0-5 0 0,0 16 0 1,-5-10 1 3,5 1-2-4,0 12 1 0,0-18 1 0,0 8-1 0,0-9 0 1,0 16 0 3,0-9 0-3,0-3 0-1,0 15 0 0,0-12 0 0,0-3 0 0,0-4 0 0,0 6 0 14,0 1 0-14,0 12 0 1,0-15 0 5,5 2 0-6,-5-6 0 0,0 20 0 9,0-15 1-9,0-4-1 7,0 8 0-6,0 9 0-1,0-12 0 0,0 0 0 0,0-6 0 0,0 7 0 29,-5 12 0-28,5-19 0 7,0 4 0-7,0 16 0-1,0-20 0 0,0 3 0 0,0-3 0 0,-6 7 0 1,6-1 0-1,0 18 0 0,0-21 0 0,-3 16 0 0,-3-13 0 0,6-6 0 0,0 8 0 5,-3 10 0-4,3-14 0-1,-6 0 0 0,6 16 0 0,-4-14 0 0,4-6 0 0,0 18 0 13,0-13 0-13,0 12 0 4,0-13 0-1,0 16 0-3,-6-16 0 0,6-4 0 0,0 22 0 11,-6-18 0-11,6 16 0 8,0-16 0-7,0 16 0-1,0-16 0 0,0-4 0 0,0 20 0 35,0-16 0-30,0 14 0-3,0-16 0-2,-4 18 0 0,4-20 0 0,0 2 0 0,0 17 0 1,0-13 0-1,0-2 0 0,0 15 0 0,0-15 0 0,0-4 0 0,0 8 0 0,0-8 0 0,0 15 0 7,0-8 0-6,0 9 0-1,0-8 0 0,0 10 0 0,0-9 0 0,0-9 0 0,0 19 0 8,0-14 0-7,0 15 0-1,0-12 0 4,0 13 0-3,0-12 0-1,0-9 0 6,0 17 0-3,4-10 0-1,-4 15 0 1,0-16 0-3,6 12 0 0,-6-18 0 0,0 9 0 20,0 11 0-19,0-16 1 1,0 12-1-1,0-9 0-1,0 13 0 0,6-10 0 0,-6-10 0 0,0 21 0 34,0-17 0-31,0 16 1-2,0-17-1-1,0 17 0 0,0-20 0 0,0 3 0 0,0 6 0 1,0 7 0 6,0-12 0-6,0 2 0-1,0 16 0 0,0-22 0 0,0 2 0 0,0 6 0 0,0 8 1 0,0-8-1 0,0-4 0 0,0 4 0 1,0-2 0-1,0-6 0 0,0 20 0 17,0-16 0-14,0 6 0-3,0 6-1 0,0-16 1 0,0 6 0 6,0-2 0-4,-6 16 0-2,6-14 0 0,0 0 1 0,0 2-2 0,0 8 1 0,0-16 0 0,0 0 1 34,0 6-1-33,0 2 0 0,0 9 0-1,0-17 0 4,0 7 0-4,0-3 0 0,0 4 0 0,0-2 1 0,0-1 0 0,0 16-1 1,6-19 0-1,-6-2 0 0,0 9 0 4,0-5 1-3,4 5-1-1,-4 7 0 0,6-11 0 0,-6-5 0 0,3 6 0 13,-3 1 1-12,6 1-1 0,-3 0 0-1,3-4 0 1,-6 1 0-1,0-5 0 0,5 10 1 16,-5-6-1-16,4 1 0 6,-4 2 0-5,7-4 0-1,-7 2 0 0,0-5 0 0,9 0 1 39,-9 3-1-38,3 1 0 0,3-4 0-1,-6 6 0 1,5-3 1-1,-5-3-1 1,10 0 0-1,-10 7 0 2,11-7 0 1,-7 5 0-3,2-5 0 1,-2 2 1-1,-1-2-1 0,-3 0 0 1,11 5 0-1,-7-5 0 0,10 0 0 4,-11 0 1-3,4 0-1-1,3 4 0 0,-10-4 0 0,5 0 0 5,5 0 0-4,1 0 0-1,-2 0 1 0,0 0-1 0,7 0 0 0,-16 0 0 0,10 0 0 14,-2 0 0-12,-1 0 0-2,1 0 1 0,8 0-1 0,-16 0 0 0,10 0 0 28,2 0 0-26,0 0 0 0,7 0 0-2,-16 0 1 0,8 0-1 0,-11 0 0 0,22-4 0 7,-13 4 0-7,3-3 0 0,-2 1 1 0,11 0-1 5,-16 2 0-4,-5 0 0-1,17-3 0 7,-6 1 0-1,8-2 0-5,-13 1 0-1,12 3 0 0,-9 0 1 0,-9 0-1 0,16-3 0 7,-5 3 0-6,8-3 0 5,-13 0 0-5,12 1 0-1,-14 0 0 0,-4 2 0 0,21 0 1 7,-16-3-1-5,14 2 0-1,-9-3 0-1,4 1 0 0,-4 3 0 0,-10 0 0 0,21-3 0 12,-17-1 0-8,14 4 0-3,-7-5 0-1,9 4 0 0,-17 1 0 0,-3 0 0 0,20-3 0 27,-8 0 0-24,10 0 0-2,-18 3 0-1,17-4 0 0,-15 4 0 0,-6 0 0 0,18-2 0 0,-14 2 0 0,7-3 0 7,8 2 0-6,-14-2 0-1,14 3 0 0,-19 0 0 0,6-4 0 19,18 2 1-18,-20 0-1 1,21-3 0 0,-20 2-1-2,19 3 1 0,-24 0 0 0,11 0 0 0,7 0 0 0,-9 0 0 4,12 0 0-3,-12 0 0-1,10 0 0 0,-19 0 0 0,14-4 1 12,2 1-1-9,-6 3 0-2,10-1 0-1,-16 1-1 0,16 0 1 0,-20 0 0 0,11 0 0 12,1 0 1-12,-1-5-1 4,10 5 0-3,-17 0 0-1,14-3-1 0,-18 3 1 0,10-2 1 27,11 2-1-25,-18-2 0-1,16 2 0-1,-13 0 0 1,14-3 0-1,-20 3 0 0,8-3 0 0,19 1 0 0,-22-2 0 0,17 2 0 6,-16 2 0-5,18-2 0-1,-24 2 0 0,10-4 0 6,15 1 0-5,-11 0 0 1,-5 3 0-1,17-1 0-1,-26 1 0 0,9-3 0 31,9-3 0-30,2 4 0 1,-10-6 0 0,15 8 0-2,-11-4 0 0,-4 4 0 0,-10 0 0 1,25-2 0-1,-16 0 0 6,16-3 0-5,-7 4 0-1,-13 1 0 0,22-4 0 0,-27 4 0 0,7-2 0 7,12-1 0-6,-8 2 0-1,12 1 0 0,-17-4 0 0,15 0 0 0,-21 4 0 0,9 0-1 12,15-1 1-12,-14 1 1 2,8 0-1-1,-7-3 0-1,14 3 0 0,-25 0 0 0,4-4-1 13,20 4 1-11,-5 0 1-1,-4-3-1-1,-6 3 0 0,12 0-1 0,-21 0 1 0,19-1 0 26,2-3 0-22,-7 2 0-3,6 2 0-1,-11 0 0 0,9 0 0 0,-18 0 0 0,21-2 0 0,-12-2 0 0,15 4 0 0,-13-3 0 4,7 3 0-2,2 0 0-2,-20 0 0 0,12 0 0 11,10-1 0-11,-10 1 0 0,6 0 0 0,-10 0 0 1,13 0 0 2,-21 0 0-2,9-4 0 10,11 4 0-11,-16 0 0 0,17 0 0 4,-17 0 0-3,5 0 0 0,-9 0 0-1,11 0 0 11,9 0 0-11,-11-4 0 0,5 4 0 1,-1 0 0 2,-1 0 0-2,-12 0 0-1,9 0 0 11,6 0 0-10,-3 0 0 3,5 0 0-3,-12 0 0-1,16 0 0 0,-21 0 0 0,9 0 0 9,10 0-1-8,-9 0 1 0,8 0 1-1,-7 0-1 4,9 0 0-3,-20 0 0-1,9 0 0 10,15 0 0-8,-16 0 0-2,14 0 0 0,-18 0 0 0,17 0-1 0,-21 0 1 4,5 0 0 10,14 0 0-13,-15 0 0 1,5 0 1 0,11 0-1-2,-14 0 0 1,-6 0 0-1,9 0-1 7,11 0 1-6,-15 0 0 2,4 0 0-2,10 0 0-1,-12 0 0 0,-7 0 0 0,18 0 0 12,-13 0 0-10,16 0 0-2,-17 0 0 0,15 0 0 0,-10 0 0 0,-9 0 0 4,5 0 1 7,14 0-1-9,-13 0 0-2,13 0 1 0,-13 0-1 4,14 0 0-1,-20 0 0-3,3 0 0 11,7 0 0-11,11-2 0 0,-18 2 0 7,7 0 0-6,-5 0 0-1,-5 0 0 0,10-2 0 6,0 2 0-6,1 0 0 1,-4 0 0 3,-1 0 0-3,3 0 0-1,-9 0 0 0,8 0 0 10,0 0 0-10,1 0-1 2,-4-2 1 0,16 2 1-2,-17 0-1 0,-4 0 0 0,8 0 0 13,-7 0-1-12,8 0 2-1,-3 0-1 19,15 0 1-18,-17 0-1-1,-4 0 0 0,11 0 0 10,6 0 0-8,-17 0 0-2,12 0 0 0,-4 0 0 0,11 0 0 0,-19 0 0 0,5 0 0 0,-1 0 0 0,17 0 0 5,-17 0 0-4,1 0 0-1,-5 0 0 0,10 0 0 11,1 0 0-11,-1 4 0 2,-3-4 0 0,-1 0 0-2,3 0 0 0,3 0 0 0,-12 0 0 0,6 0 0 13,-3 6 0-13,2-6 0 0,-1 0 0 0,0 0 0 1,1 0 0 2,-5 0 0-2,6 0 0 8,-2 0 0-8,-4 0 0-1,6 0 0 1,0 0 0 0,-6 0 0 0,8 0 0 1,-8 0 0-2,4 0 0 12,2 0 0-12,-2 0 0 1,1 0 0 2,-1 0 0-2,-4 0 0-1,12 0 0 11,-7 0 0-10,-1 0 0 3,5 0 0-3,-3 0 0-1,3 0 0 0,-3 0 0 0,-6 0 0 0,10 0 0 12,-7 0 0-12,2-4 0 1,5 4 0 1,-5 0 0-1,-1-2 0-1,-4 2 0 0,8 0 0 12,-4-2 0-8,5 2 0-3,-5 0 0-1,-4-2 0 0,0 2 0 0,6 0 0 12,-3 0 0-12,3-4 0 4,-1 4 0-3,-5 0 0-1,6-2 0 0,-6 2 0 0,4 0 0 11,-4-4 0-6,0 4 0-5,6 0 0 0,-6-2 0 0,0 2 0 0,0 0 0 0,0 0 0 12,0 0 0-12,3 0 0 0,-3 0 0 0,0 0 1 1,0 0-1 0,0 0 0-1,0-4 0 14,0 4 0-14,4 0 0 0,-4-4 0 1,0 4 0-1,6 0 0 18,-6-4 0-18,0 4 0 0,5 0 0 1,-5-1 0 3,0-2 0-2,0 3 0-2,6-2 0 13,-6 2 0-13,3-6 0 6,4 6 0-6,-7 0 0 0,0 0 0 0,5 0 0 7,-1 0 0-7,-4-4 0 0,5 2 0 0,-1 0 0 0,1 2 0 0,-1-4 0 5,2 4 0-4,-6 0 0-1,0-2-1 7,4 0 1-6,-4 2 1 4,0 0-1-4,0 0 0-1,5 0 0 0,-5 0 0 0,0 0-1 16,0-4 1-15,0 4 1 0,6 0-1 1,-6-4 0-2,0 4 0 0,0 0 0 7,6 0 0-6,-6 0 0-1,0 0 0 1,0 0 0 0,0 0 0-1,3 0 0 16,-3 0 0-16,0 0 0 0,4 0 0 0,-4 0-1 0,0 0 1 1,0 0 0 12,6 0 0-12,-6 0 0 0,6 0 0-1,-3 0-1 0,1 0 1 1,-4 0 0-1,6 0 0 16,-6 0 1-16,6 0-2 0,3 0 2 3,-4 0-1-3,-1 0 0 0,-4 0 0 0,5 0 0 18,1 0-1-14,-2 0 2-2,1 0-1-2,0 0 0 0,1 0 0 0,-6 0 0 0,0 0 0 10,5 0 0-10,-2 0-1 1,4 0 1 0,-7 0 1-1,3 0-2 1,-3 0 1-1,0-4 0 11,5 4 0-10,-5 0-1 0,0 0 2 0,4 0-1-1,-4 0 0 0,0 0 0 0,0-2 0 12,0 2 0-12,0 0 0 1,0-2 0-1,0-2 0 1,0 4 0-1,0 0 0 1,0 0 0 13,0 0 0-13,0 0 0 0,0-4 0-1,0 4 0 1,6 0 0 0,-6 0 0-1,0-2 0 12,6 2 0-11,-6-2 0-1,0 2 0 1,5-2 0-1,-5 2 0 3,0 0 0-2,4 0 0 8,0 0 0-7,-4 0 0-1,5 0 0-1,-5-4 0 0,4 2 0 0,-4 2 0 0,6 0 0 14,-6-4 0-14,5 4 0 1,-1-2 0 3,-4 2 0-3,0 0 0-1,0 0 0 0,6-2 0 13,-6 2 0-13,6-4 0 0,-6 2 0 0,5-2 0 0,-5 3 1 1,0 1-1 3,0 0 0 5,0-3 0-8,0-1 0-1,0 2 0 0,0 0 1 1,0 2-1-1,0-4 0 15,0 0 0-14,0 0 0-1,0 1 0 1,0-2 0 3,-5-1 1-3,5 6-1-1,0 0 0 11,0-4 0-10,0-2 0-1,0 2 0 1,-6 0 0 2,6 0 0-2,0 4 0-1,0-6 0 9,0 2 0-9,0 2 0 1,0-4 0 0,0 0 0 1,0 6 0-2,0-6 0 14,0-2 0-13,0 6 0-1,0-8 0 1,0 10 0 3,6-9 0-3,-6 2 0-1,0 7 0 0,0-8 1 8,5 4-1-3,-5-3-1-4,4 3 1-1,-4-3 0 0,5 3 0 0,-5 4 0 0,0-9 1 17,0 6-1-15,0-5 0-2,4 3 0 0,-4 0 0 0,0-5 0 6,0 10 0-5,0-4 0 0,0-7 0 4,0 2 0-5,0 5 0 0,0-8 0 0,0 12 0 0,0-16 1 0,0 16-1 0,0-7 0 13,0 0 0-13,0-10 0 0,0 10 1 4,0-2-1-3,0-10 1-1,0 19-1 0,0-8 1 10,0-11 0-8,0 10-1-2,0-9 1 0,0 10 0 0,0-10-1 4,0 18 0-4,0-6 1 19,0-14 0-17,0 11-1 2,0-9 0-4,4 8 0 0,-4-12 1 0,0 22-1 0,5-8 0 5,1-14 0-5,-6 14 1 0,6-18-1 1,-2 20 0 3,-4 6 0-3,5-22 0-1,-5 22 0 0,4-9 1 9,-4-16-1-5,5 17 0-4,-1-16 0 0,2 4 0 0,-2 12 0 0,-4 8 0 0,5-20 0 12,1 10 0-7,0-7 1-4,0 8-1-1,-6-8 0 0,1 10 0 0,-1 7 0 0,0-22 0 12,0 18 0-12,6-16 1 5,-6 12-1-4,0-12 0-1,0 12 0 0,0 8 0 0,0-22 0 11,0 5 0-11,0-3 0 0,0 11 1 0,0-12-1 0,-6 12 0 1,6 9 0 2,0-26 0 9,-1 8 1-11,-5-3-1-1,0 3 0 0,0-4 1 0,1 3-1 4,5 19 0-3,-4-20 0 9,4 2 1-7,-6-1-1-2,6 2 0-1,-4-2 0 0,-1 3 1 0,5 16-1 0,-4-22 0 13,4 4 0-13,-5-2 0 4,5 2 0-3,0 0 0-1,0 10 0 0,0 8 0 0,-4-22 0 12,4 17 0-12,0-14 0 5,0 13 1-5,0-6-1 0,0 6 0 0,0 6 0 0,0-10 0 13,0 2 0-13,0 0-1 5,0 0 1-4,0 0 0-1,0 0-1 0,0 8 1 0,0-8 0 8,4 2 0-5,-4-4 0-2,0 6 0-1,0-4 1 0,0 2-1 0,0 6 0 0,5-8 0 12,-5 4 1-11,0-6-1-1,0-6 0 4,4 10 0-3,-4-2 0-1,0 8 0 0,0-16 0 12,0 8 0-12,5 2 0 1,-5-4 0 3,0-7 0-4,0 11 0 0,0 6 0 1,0-10 0 11,0 1 0-12,0-7 0 0,0 8 0 0,0-8 1 1,0 8-1 3,0 8 0-3,0-19 0 7,0 9 0-5,-5-11 0-2,1 17 0-1,4-17 0 0,0 21 0 0,-5-6 0 13,5-13 0-12,0 11 0 3,-4-8 0-3,4 7 0-1,0-7 0 0,0 8 0 0,0 8 0 0,0-6 1 12,-6-14-2-12,6 18 1 4,0-8 0-3,0 0 1-1,0 3-1 0,0 7 0 0,0-19 0 20,-6 19-1-17,6-8 1-1,0-2 1-1,0 2-1-1,0-2 0 0,0 10 0 0,0-8 0 5,-5 2 0-5,5-6 0 0,0 8 0 0,0-2 0 0,0-1 0 0,0 7 0 0,0-7 0 14,0-3 0-14,0 4 0 4,0-1 0-3,0-2 0-1,0 1 0 0,0 8 0 0,0-6 0 16,0-6 0-15,0 8 0 1,5-4 0-1,-5-11 0-1,6 16 0 0,-6 3 0 0,6-10 0 12,-6-8 0-12,4 10 0 4,1 0 1-3,-5-8-1-1,4 8 0 0,-4 8 0 0,0-8 0 8,5-2 0-8,-5-10 0 4,4 18 0-4,-4-5 0 0,0-2 0 0,0 9 0 0,0-8 0 12,0 0 0-12,0 2 0 1,0-2 0-1,0 4 0 0,0 4 0 3,0-8 0 10,0 0 0-12,-4 4 0-1,-1-2 0 4,1 0 0-3,-1 0 0-1,5 6 0 0,-4-4 1 13,-2 0-1-13,0 0 0 0,1-2 0 0,1 6 0 0,0-6 0 0,4 6 0 0,-9-3 0 19,4 2 0-15,-1-2 0-3,0 3 0-1,6-5 0 0,0 4 0 0,-4 1 0 0,4 0 0 0,0-3 0 5,-5-1 0-4,-1 4 0 0,6 0 0 6,-4-2 0 2,-1 2 1-9,1-1-2 1,0 1 1 0,4-5 0 1,-5 5 0-1,5 0 0-1,-6 0 0 0,6 0 0 0,-6 0 0 12,6 0 0-12,-4 0 0 0,-1-2 0 0,2 2 0 4,3 0 0-3,-7 0 0 18,4 0 1-18,-2 0-1-1,-1 0-1 1,1 0 1 3,-4 0 0-3,3 0 1-1,6 0-1 0,-5 0 0 9,-4 0 0-9,-12-2 0 1,17 2 0 5,1 0 0-5,3 0 0-1,-19 0 0 0,19 0 0 0,-6 0 0 5,0 0 0-4,-13 0 0-1,14 0 0 0,-13 0 0 0,18 0 0 0,-7 0 0 17,-7 0 0-16,8 0 0 1,-1 0 0-1,-14 0 0-1,15 0 0 0,6 0 0 0,-3 0 0 6,-16 2 0-5,15-2 0-1,-4 0 0 1,-11 0 1 3,14 0-1-3,5 0 0-1,-3 0 0 14,-17 0 0-13,15 0 0-1,-10 0 0 4,11 0 0-3,-1 0 0-1,5 0 0 0,-12 0 0 17,-1 0 0-16,7 0 0 2,-1 0 0-1,-14 0 0-2,15 0 0 0,6 0 0 0,-5 0 0 0,-11 0 0 5,10 0 0-4,-6 0 0-1,-3 0 0 0,11 0 0 0,4 0 0 0,-8 0 0 12,-18 0 0-12,26 0 0 4,-23 0 0-3,23 0 0-1,-20 0 0 0,20 0 0 4,-6 0 0 2,-11-2 0-4,10 2 0-1,-12-4 0-1,8 4 0 0,-13 0 0 0,24 0 0 0,-4 0 0 28,-12 0 0-28,8-2 1 3,-8-2-1-2,7 4 0 0,-9-1 0-1,18 1 0 0,-4 0 0 0,-19 0 0 0,19-3 0 5,-14-1 0-4,12 2 0-1,-13 0 0 0,19 2 0 0,-6 0 0 10,-14-2 0-10,16-1 0 0,-15-4 0 5,16 7 0-4,-17-4 0-1,20 4 0 0,-7-6 0 11,2 3 0-9,-12 3 0-1,12-3 0-1,-16-3 0 0,15 5 0 0,6 1 0 0,-17-5 0 12,11 1 0-12,-9 0 0 1,10 4 0 3,-13-2 0-3,11 0 0-1,7 2 0 0,-24 0 0 18,20 0 0-15,-16-3 0-2,10 0 0-1,-12 3 0 0,14-2 0 0,8 2 0 0,-23 0 0 21,18 0 0-18,-14-4 0-2,8 4 0-1,-6 0 0 1,17 0 0-1,-9 0 0 0,-18 0 0 0,22-3 0 0,-18 2 0 5,17-2 0-4,-23 3 0-1,23 0 0 0,6 0 0 0,-23 0 0 7,14-5 0-5,-17 5 0-2,16-2 0 0,-14 0 0 0,9 2 0 0,15 0 0 5,-8-3 0 6,-18 3 0-8,22 0 0-3,-20 0 0 0,18-3 0 0,-18 2 0 0,24 1 0 0,-4-4 0 12,-17 2 0-11,17-1 0 3,-16 3 0-4,17 0 0 0,-18 0 0 0,21 0 0 0,-6-4 0 11,-16 3 0-11,18-4 0 2,-17 4 0-1,15 1 0-1,-18-3 0 0,24 3 0 0,-4-1 0 17,-20-4 0-17,15 2 0 4,-12 3 0-3,11-3 0-1,-10 1 0 0,20 2 0 0,-4-6 0 10,-20 4 0-10,20 2 0 2,-17-2 0-1,11-1 0-1,-8 0 0 0,18 3 0 0,-11-3 0 12,-4 3 0-12,7-3 0 5,-13 0 0-4,16 3 0-1,-13 0 0 4,18 0 0-4,-4 0 0 17,-23 0 0-16,23 0 0 1,-14 0 0 1,6 0-1-3,-7 0 1 0,19 0 0 0,-5 0 0 5,-20 0 0-4,21 0 0-1,-19 0 0 0,16 0 0 0,-13 0 0 0,20 0 0 0,-8 0 0 12,-12 0 0-12,14 0 0 1,-13 0-1-1,16 0 1 0,-18 0 0 4,21 0 0-4,-4 0 0 28,-13 0 0-26,10-1 0 0,-14 1 0-2,17-3 0 0,-14 3 0 0,18 0 0 0,-5 0 0 0,-17-4 0 0,15 2 0 0,-8 2 0 4,9 0 0-3,-14-3 0-1,20 3 0 0,-5 0 0 8,2-4 0-7,-18 4 0 2,16 0 0-2,-1-1-1-1,3 1 1 0,3 0 0 0,-9 0-1 10,-7 0 1-9,13 0 0 1,-9-2 0-1,-1 2 0-1,13 0 0 0,0 0 0 13,-9 0 0-12,-7 0 0-1,11-4 0 4,-5 4 0-3,-4 0 0-1,14 0 0 0,-6-3 0 11,2 3 0-10,-6 0 0 0,-4-2 0 1,14 2 0-1,-9 0-1-1,2 0 1 0,7 0 0 0,-20 0 0 28,20 0 1-25,-8 0-1-2,3 0 0-1,-5-4 0 0,5 4-1 0,5 0 1 1,-6 0 1-1,-13 0-1 0,16 0 0 0,-1 0-1 4,-4 0 1-3,-11 0 0-1,19 0 0 0,-5 0 0 8,-4 0 0-8,-5 0 0 0,14 0 0 4,-9 0 0-3,9 0 0-1,-6 0 0 10,0 0 0-8,1 0 0-2,-2 0 0 0,-14 0 0 0,15 0 0 4,6 0 0-3,-4 0 0 9,-1 0 0-9,-14 0 0-1,14 0 0 4,-1 0 0-3,-4 0 0-1,10 0 0 0,-10 0 0 12,10 0 0-12,-14 0 0 1,10 0 0 3,-7 0 0-3,11 0 0-1,-4 0 0 0,4 0 0 0,-5 0 0 9,-12 0 0-8,17 0 0 1,-8 0 0-1,-1 0 0-1,3 4 0 0,6-4 0 0,-4 0 0 36,-15 0 0-36,19 0 0 6,-5 5 0-4,-5-5-1-2,10 0 1 0,-14 6 0 1,14-6 0-1,-4 0 0 0,1 0 0 0,-5 0 1 0,3 1-1 0,-4-1 0 0,4 0-1 0,5 0 1 0,-6 0 0 6,3 0 0-5,-1 0 0-1,4 7 0 0,-6-7 0 0,6 0 0 0,0 0 0 0,-6 0 0 13,6 0 0-13,-5 6 0 0,1-6 0 0,4 0 0 1,-6 0 0 13,2 0 0-14,-1 0 0 1,5 3 0-1,-4-3 0 1,1 4 0-1,-3-4 0 1,6 0 0 0,-6 0 0 28,0 0 0-28,-3 3 0-1,6-3 0 2,-5 6 0-1,8-6 0-1,-4 5 0 5,-15-5 0-4,19 2 0-1,-5 4 0 0,-5-6 0 0,5 5 0 0,5-5 0 0,-17 0 0 8,9 0 0-8,4 3 0 0,-5-3 0 1,-5 6 0 4,14-6 0-5,0 0 0 0,-10 0 0 9,4 3 0-8,-12-3 0 3,18 6 0-3,-6-6 0-1,2 0 0 0,4 0 0 0,-5 0 0 0,5 0 0 0,-12 0 0 12,8 0 0-12,-1 0 0 0,1 0 0 0,-2 0 0 1,6 0 0 3,0 5 0 17,-4-5 0-21,1 0 0 1,3 0 0-1,0 0 0 1,-6 0 0 4,6 0 0-4,-5 0 0 1,-1 0 0-1,6 3 0-1,-4-3 0 0,4 0 0 0,-6 0 0 14,3 0 0-14,-3 0 0 5,-3 6 0-5,5-6 0 0,-1 0 0 0,5 0 0 0,-7 0 0 14,2 4 0-14,-4-4 0 0,3 0 0 5,3 0 0-4,-1 0 0-1,4 0 0 0,-6 0 0 0,6 0 0 0,-10 3 0 6,5-3 0-4,1 0 0-2,-2 0 0 0,-3 4 0 0,9-4 0 1,-5 0 0 13,1 5 0-11,1-5 0-3,-10 0 0 0,8 4 0 0,1-4 0 0,4 0 0 0,-5 0 0 13,-1 0 0-12,3 7 0-1,-7-7 0 5,10 2 0-5,-6-2 0 0,6 0 0 0,-3 0 0 28,-5 0 0-28,4 6 0 1,0-6 0 1,-1 0 0-1,1 0 0-1,4 0 0 0,-5 0 0 0,1 0 0 0,-4 0 0 1,4 4 0 3,4-4 0-3,-8 0 0-1,8 0 0 0,-7 0 0 9,3 0 0-9,-1 4 0 0,-4-4 0 0,6 0 0 1,-10 4 0 3,13-4 0-3,-5 5 0 8,1-5 0-5,-1 3 0-3,-1-3 0-1,-1 0 0 0,7 0 0 0,0 0 0 0,-7 7 0 11,2-7 0-11,2 3 0 1,3-3 0-1,-6 6-1 1,6-6 1-1,-6 0 0 20,2 4 0-19,4-4 0-1,0 0 0 1,-5 3 0 0,5-3 0 2,0 0 0 2,0 0 0-4,-3 0 0-1,3 7 0 1,-4-7 0 0,4 0 0-1,0 0 0 17,0 0-1-16,-6 2 1-1,6-2-1 0,0 0 1 1,0 4-1 12,0-4 0-12,-6 7-1-1,6-7 1 0,-6 0-1 1,6 0 2-1,-4 1-1 0,4-1 1 1,-5 0-3 11,2 0 1-10,-4 6 0-1,-1-6-1-1,2 0 0 0,-4 6 0 0,10-6 3 0,-4 0-4 27,-2 0 0-26,1 2-1 0,1-2 0 1,2 0-2-2,2 6-1 0,0-6 8 0,-7 0-9 0,7 2-1 5,0-2-1-4,0 0 0-1,7 7-1 0,-7-7-2 0,0 0 14 0,6 6-13 6,15-2 3-6,-11 5-22 0,-10-9 32 1</inkml:trace>
    </iact:actionData>
  </iact:action>
  <iact:action type="add" startTime="58739">
    <iact:property name="dataType"/>
    <iact:actionData xml:id="d9">
      <inkml:trace xmlns:inkml="http://www.w3.org/2003/InkML" xml:id="stk9" contextRef="#ctx0" brushRef="#br0">12876 643 21 0,'0'0'0'5,"0"0"5"-1,0 0-5-4,0 0 0 1,0 0 0 0,0-3 0 14,0-1 0-15,0 2 0 0,-4-1 0 1,4 3 0-1,-6-3 1 1,6 3-1-1,0 0 0 10,0 0 0-9,0 0 0 3,-5 0 0-4,5 0 0 0,0-1 0 0,0 1 0 1,0 0 0 8,0-3 0-8,-4-1 1-1,4 4-1 1,0-2 0-1,0 2 0 1,0 0 0-1,0 0 0 14,0-2 0-14,-2 2 1 1,2 0-1-1,0 0 0 0,-7-5 1 1,7 5-1 7,0-1 1 0,0-1 0-8,-5 2-1 0,5-4 2 0,-5 1-1 1,5 2 0-1,0 1-1 3,0-4 2 14,-6 0-1-16,6 4 1-1,0 0-1 1,-5 0 0-1,5 0-1 0,0-2 1 8,0 2-1-8,0-2 1 1,0 2 0 0,0 0 0-1,0-3 0 0,0 3 0 3,0 0-1-3,0-3 2 15,0 3-1-13,-4 0 1-1,4 0 0 0,0-2-1 0,0 2-1-1,0 0 2 8,0-4 0-8,0 3-1 2,0-4 0-1,0 5 1-1,0 0-1 0,0-2 0 0,0 2-1 5,0 0 2 5,0-3-1-10,0 3 0 1,0-3 1-1,0 3-1 1,0 0 1-1,0 0-2 4,0 0 1 6,0 0 0-10,0 0 0 0,0 0 0 1,0 0 0-1,0 0-6 1,0 0 11 14,0 0-6-15,0 0 1 0,0 0 0 0,0 0-1 1,0 0 1-1,0 0-10 1,0 0 18 14,0 0-8-15,0 0-1 0,0 6 1 0,4-4 0 0,-4-2 0 1,0 6-1-1,0-6 0 1,0 6 1 12,0-3 0-13,0 2 0 1,0-3 0-1,0 7 0 0,0-2 0 1,0-7-1-1,0 8 1 23,0-4-1-23,0 4 1 0,-4 11 0 1,-1-12-1-1,5-2 0 1,0-5 0-1,-6 20 1 7,3-15-1-5,3 11 1-2,-4-7-1 0,-1 10 1 0,5-11-1 0,0-8 0 1,-7 22 1 13,7-16-1-13,-5 15 1-1,5-14-1 3,-4 19 1-3,4-26-1 0,0 6 0 12,-6 15 0-12,6-12 0 7,0 10 0-6,0-11 1-1,0 13-1 0,0-21 0 0,0 4 0 9,0 16 0-9,0-14 0 0,0-1 1 0,0 13-1 1,0-12 0 5,0-6 0-5,0 4 0 8,0 6 0-9,0-6 0 1,0 16 1 5,0-20-1-5,0 5 0-1,0-5 0 0,0 7 1 9,0-3-1-8,0 4 0-1,0-4 1 0,0-4-1 1,0 4 0-1,0-4 0 6,0 0 1-5,0 0-2-1,0 3 2 9,0-3-1-9,0 0 1 0,0 0-1 0,-4 0 0 0,4 0 0 1,0 0 1 14,0 7-1-15,0-7 0 0,0 0 1 1,0 0-1-1,-3 0 0 1,3 0 0 4,0 0 0 6,0 0 0-10,-5 0 0 2,5 0 0-3,-6 0 0 1,6-6-1-1,0 6 1 1,0-1-1 7,0 1-1-8,0-3-1 1,-4-5-1 0,4 4 0 4,0-4-2-4,0 8 6-1,0-7-5 8,0 2-1-7,0-3-1 0,0 2-2 0,0 4 0-1,4-2 0 0,-4 4 9 0,6 0-8 13,-1 0 2-13,-2 0 2 1,7 6-21 4,-10-6 25-3</inkml:trace>
    </iact:actionData>
  </iact:action>
  <iact:action type="add" startTime="59585">
    <iact:property name="dataType"/>
    <iact:actionData xml:id="d10">
      <inkml:trace xmlns:inkml="http://www.w3.org/2003/InkML" xml:id="stk10" contextRef="#ctx0" brushRef="#br0">12910 1753 29 0,'0'0'0'1,"0"-5"2"9,0 5 1-6,0-8-1-4,0 4 0 0,0-2 0 0,-3 0-1 0,3 6-1 1,0 0 2 5,-7-4 0-6,7 0 1 1,0 2 0-1,0 2 1 2,0-2 0-2,0-2 0 0,0 4-4 0,0-4 4 16,0 2-1-15,0 2 0-1,0-2 0 1,0 2 0-1,0 0-1 3,0 0-2-2,0 0 3 16,7 0-1-17,-7 0 1 0,0 0-1 1,0 0 0-1,0 0 0 0,0 0-2 2,0 0 1 4,0 0 1-6,3 0 0 0,-3 0 0 0,0 0 0 0,0 0 0 1,0 0-2-1,0 0 1 13,0 0 1-12,0 0 0-1,0 0-1 0,0 0 1 1,0 0-10 0,0 4 17 19,0-4-7-17,0 8 0-3,5-6 0 1,-5-2-1-1,0 6 0 1,0-2 0-1,0-4-1 2,0 4 1 7,4 4 0-6,-4-4 0-2,6 4 0-1,-6-2 0 1,0-6-1-1,0 16 1 9,0-8 0-9,0 0 0 0,0 10 0 0,0-12 0 1,0 16 0-1,0-22-1 0,0 2 1 17,0 20-1-17,0-16 1 0,-6 12 0 0,6-10-1 0,0 12 0 0,-4-14 0 2,4-6 0-2,-5 24 0 13,5-18 1-12,-3 16-1 0,3-14 0-1,-7 16 1 0,7-24-1 0,0 6 0 16,-3 22 0-16,3-12 0 7,-4 4 0-6,4-4 1-1,0-9-1 0,0 17 0 0,0-24 0 0,0 8 0 4,-5 13 0-2,5-15 0-2,0 10 0 0,0-12 0 4,0 3 0-1,0-7 0-3,0 9 1 8,0-5-1-6,0 5 0-2,0-3 0 0,0-2 0 1,0-1 1 2,0-3-1 0,0 7 0 6,0-7 0-9,0 4 0 0,0-4 1 0,0 3-1 1,0-3 0 4,0 0 0-3,0 0 0-2,0 0 1 10,0 0-1-10,0 0 0 0,0 0 1 0,0 0-1 0,0 0 1 0,0 0-4 1,0 0 6 13,0 0-3-14,0 0 0 2,0 0 0-1,0 0 0-1,0 0-3 1,-6 0 6 13,6 0-3-13,-6-3 0-1,6 3-1 1,0-3 1-1,0-4-1 1,0 7 1-1,0-1-2 11,-4-5-1-10,-2 2-1 2,1-2 0-2,1-1-2-1,2-2-1 0,2-8-1 0,0 17 8 0,-7-9-8 13,2 5 0-13,5-16 0 0,0 17 0 0,0-4-2 4,0 7 10-3,0-9-11 4,5 0-1-3,2-9 2 0,10 12-21-2,-17 6 31 0</inkml:trace>
    </iact:actionData>
  </iact:action>
  <iact:action type="add" startTime="62890">
    <iact:property name="dataType"/>
    <iact:actionData xml:id="d11">
      <inkml:trace xmlns:inkml="http://www.w3.org/2003/InkML" xml:id="stk11" contextRef="#ctx0" brushRef="#br0">17747 8255 28 0,'0'0'0'8,"0"0"4"-8,0 0-4 1,0-2 4 9,-6-6-2-10,-3-4 0 1,5 8 0-1,0-2-1 1,4 3 0 2,-11 3 0-3,11 0-1 0,-6-3 1 20,0-1-1-19,-1 4 2-1,1 0 0 0,-13-2 0 1,14 0 1 0,5 2-3 0,-19 0 2 4,14-4 1-5,-14 4 0 0,13-4 0 1,-13 0 0-1,16 2-1 2,3 2-2-1,-21-2 3 12,15-2-1-13,-7 0-1 0,8 4 1 3,-5-4-1-2,10 4-1-1,-15-2 1 20,10-2 0-19,-1 4 0-1,-17-2-1 0,18 2 1 1,-10 0-1-1,15 0 0 1,-4 0 1 4,-17 0-1-5,17 0 0 1,-11 0 1-1,10 0-1 1,-14 0 0 2,15 0 0-3,4 0 0 0,-20 6 0 17,1 0 1-16,-2-2-1-1,9 0 0 2,-10 0 0-2,4 0 0 1,18-4 0-1,-15 4 1 8,-6 0-1-7,4-4 0-1,-4 4 0 4,12-4 0-3,-16 7 1-1,25-7-1 0,-5 0 0 10,-14 0 1-9,16 0 0 5,-8 0-1-5,-5 0 1-1,16 0-1 0,-4 0 2 9,-7 0-1-8,8-3 1-1,-18-1-1 6,21 0 1-5,-4-4-1-1,-6 0 0 0,10 8-1 0,-5-20 1 10,2 16 0-3,-19-16-1-7,22 10 1 0,-5-10 0 1,1 4 0-1,4 16-1 0,-5-12 1 9,5-12-1-5,-6 4 1-4,6 5 0 0,0-6 0 0,0 3-1 1,0 18 0 3,0-23 1 2,0 0-1-6,0 3 1 0,0-3-1 0,6 3 0 7,3-3 0-6,-9 23 0-1,5-23 1 8,1 2-1-8,0-3 1 2,-2 5 0 1,5-4-1-3,-4 0 1 0,-5 23-1 0,19-17 1 27,-12-2-1-24,5 11 1 1,-1-16-1-4,9 18 1 0,-2-14-1 0,-18 20 0 0,20-8 0 0,5-8 1 0,-6 10-1 0,5-12 1 4,7 10-1-4,-31 8 0 0,22-18 0 8,10 12 1-7,2-4-1 2,-7-7 1-1,7 10 0-2,6-12-1 0,0 14 1 0,-40 5-1 0,33-8 0 10,11 0 1-5,-5 0-1-4,0 4 1-1,-1-2-1 0,-38 6 0 0,39 0 0 21,-8 0 0-18,2 0 0-2,-9 0 1-1,1 8-1 0,-6-2 0 0,-19-6 0 0,20 6 0 8,-1-2 0-7,0 6 0-1,2-6 0 0,-12 4 0 0,10 8 0 0,-19-16 0 0,6 0 0 10,12 4 0-10,-14 16 0 7,17-14 0-6,-10 0 0-1,7 12 0 0,-14-14 0 0,-4-4 0 0,12 8 0 9,1 8 0-9,-8-12 0 7,5 4 0-7,-5 0 0 0,4 8 0 0,-9-16 0 0,11 0 0 9,-2 7 0-9,-4 12 0 0,4-15 0 1,1 2 0 5,-10-6 0-6,11 7 0 9,-7 0 0-9,0 12 0 13,7-19 0-11,-7 16 0-1,1-9 0-1,-5-7 0 0,3 4 0 7,10 15 0-6,-8-16 0-1,-5 15 0 0,0-14 1 0,0 16-1 0,0-18 0 0,0-2 0 0,0 22 0 10,0-16 0-10,0 11 1 0,0-10-1 7,-5 12 0-6,1-15 0-1,4-4 0 0,-12 20 0 10,7-11 0-10,1 13 1 0,-15-17-1 1,14 23 0 5,-16-21 0-5,21-7 0-1,-4 25 0 8,-14-19 0-7,11 19 1 2,-17-19-1-1,19 21 0-2,5-27 0 0,-25 8 0 10,21 14 0-10,-14-20 0 0,13 6 0 1,-16 12 0 5,2-16 0-5,19-4 0-1,-4 6 0 21,-17 14 0-20,16-15 0 2,-12 14 1-2,5-17-1-1,-8 8 0 0,20-10 0 0,-4 16 0 7,-15-16 0-6,13 8 0-1,-17-4 0 0,19 3 0 0,-27 2 0 0,31-9 0 0,-14 4 0 8,-7 18 1-2,4-18-1-5,-4 4 0-1,6-4 0 0,-3 4 0 0,18-8 0 0,-25 6 0 10,8 0 0-4,-6-2 0-6,5-4 0 2,-3 4 0-1,2-4 0-1,19 0 0 0,-3 0 0 6,-24 0-1-5,23-2 1 5,-1-4 0-5,-14 0-1-1,19 0 1 0,0 6 0 0,-6-8-1 9,-3 4-1-8,4-8 1-1,-1 4-2 0,2-8 1 1,1 10-1 6,3 6 3-7,-4-16-3 11,-2 8 0-11,6 0 0 0,0-12 0 0,0 16-1 0,0-2 0 6,0 6 4-5,0-6-4 8,0 3 0-9,0 0-1 7,0 1 0-7,0 2 0 0,0-4 0 0,0 4 5 0,0-1-6 19,0 1-1-18,6 0 0-1,-2 0 0 1,-1 0 1-1,1 0-1 2,-4 0 7-2,11 5-5 0,-2 0-20 0,-9-5 25 7</inkml:trace>
    </iact:actionData>
  </iact:action>
  <iact:action type="add" startTime="63737">
    <iact:property name="dataType"/>
    <iact:actionData xml:id="d12">
      <inkml:trace xmlns:inkml="http://www.w3.org/2003/InkML" xml:id="stk12" contextRef="#ctx0" brushRef="#br0">18088 8608 30 0,'0'0'0'3,"0"0"3"-3,-5-1 0 1,1-5-1-1,-1 2-1 1,-5 2 0-1,10 2-1 1,-6 0 0 14,2 0 0-14,-1 0 1-1,-5 0 0 1,7 0 0-1,-2 6 2 1,5-6-3 2,-6 0 3 6,0 3 1-9,-3 1 0 0,3 2-1 1,2-3 1 0,0 3-2 0,4-6-2-1,-5 4 3 13,1 0-1-12,-1-4 0-1,-7 5-1 1,8-3 1-1,-1 6-1 1,5-8-1-1,-4 4 2 13,-4 0-1-12,7 2 1-1,-3-3-1 1,-8 4 1-1,7-7 0 1,5 0-2-1,-19 2 2 28,16 4-1-27,-19-6 0-1,17 4 0 1,-17 0 0-1,16 0 0 1,6-4-1-1,-30 8 0 2,11-8 1-2,0 0 0 0,13 0-1 0,-23 0 1 1,14 0 0 0,15 0-1-1,-8 0 1 12,-18 0 0-11,22-8 0 0,-26 4 0 1,11-4 1-2,5 2-2 0,14 6 0 0,-20-9 1 13,2-7 0-13,13 7 0 5,-21 2 0-4,21-13-1-1,-14 13 1 0,19 7-1 0,-6-7 0 12,-14-10 0-11,16 7 1 1,1-6-1-1,-7 7 0-1,4-11 0 0,6 20 0 0,-5-6 0 11,-1-22 1-11,2 9-1 3,-1 0 0-2,5-3 0-1,0 2 1 0,0 20-1 0,0-16 0 13,0 10 0-12,0-18 1 1,0 16-1-1,5-8 0-1,-5 6 0 0,0 10 0 0,4-14 1 12,2 4-1-11,5 2 1 2,-5-12-1-2,1 18 0-1,-3-4 0 0,-4 6 0 0,20-10 0 12,-14 2 0-12,18 0 0 4,-20-4 0-3,23 4 0-1,-24 3 0 0,-3 5 0 0,25-11 0 11,-6 3 0-6,1-8 0-4,-11 10 0-1,10-4 0 0,0 4 0 0,-19 6 0 0,17-19 0 12,0 14 0-12,4-5 0 4,-1 2 0-1,-1-10 1-3,5 14-1 0,-24 4 0 0,19-8 0 11,6-11 0-11,0 14 0 0,-7-3 0 0,8 1 0 0,2-13 0 0,-28 20 0 0,30-3 1 17,-1-6-1-17,4 2 0 0,-8 0 1 0,4 2-1 1,0-1 0 4,-29 6 0-4,34-5 1 7,-2 2-1-6,-6 3 1-2,0 0-1 0,-3 0 0 0,1 6 1 0,-24-6-1 0,21 2 0 15,0 4 0-15,-14-1 1 1,13 18-1-1,-13-20 1 7,2 17-1-6,-9-20 0-1,18 3 1 9,-12 19-1-7,-3-2 1 2,4-2-1-4,-7 6 1 0,0 0-1 0,0-24 0 0,0 26 0 10,0-4 1-10,0 3 0 0,0 0-1 0,-7-1 1 1,-2 2-1-1,9-26 0 3,-5 20 0 8,1 0 1-10,-5-2-1 2,-12 2 0-3,21 2-1 0,-9-2 2 0,9-20-1 0,-6 16 0 14,-13 4 1-13,15-15 0 0,-11 22 0-1,4-20-1 0,11-7 0 0,-19 23 1 13,14-14-1-13,-14 7 1 4,10-8-1-3,-12 11 1-1,12-12-1 0,-8 9 1 0,17-16-1 0,-12 4 0 12,-8 15 1-8,16-15-1-4,-21 15 0 0,20-15 1 0,5-4-1 0,-22 18 0 12,15-12 0-11,-17 2 0 3,19 8 1-3,-20-12-1-1,21 0 0 0,-25 2 0 0,29-6 0 0,-21 6 0 14,8-2 1-12,-8 2-1 0,8-2 0-2,-6 0 0 0,19-4 0 0,-11 5 0 10,-11-5 0-10,16 0 0 0,-15 0 0 5,17 0 0-5,-14 0 0 0,12 0-1 0,6 0 1 1,0 0 0 10,-11-7 0-10,7 1-1 0,-2 0-1 0,6 2 0 0,0-2-1-1,0 6 3 0,0-10-3 13,0-6-1-12,6 12 0 0,-2-16-2-1,1 14-1 0,-5 6 7 0,12-24-8 24,6 5 0-22,-14-1 0-2,23 3-2 0,-15 7 0 0,9-12 0 0,7 16-2 5,-28 6 12-4,30-11-19-1,-1-9-3 0,-29 20 22 0</inkml:trace>
    </iact:actionData>
  </iact:action>
  <iact:action type="add" startTime="65012">
    <iact:property name="dataType"/>
    <iact:actionData xml:id="d13">
      <inkml:trace xmlns:inkml="http://www.w3.org/2003/InkML" xml:id="stk13" contextRef="#ctx0" brushRef="#br0">25496 7242 33 0,'0'0'0'8,"0"-4"3"-8,-4 0 1 1,-2-4-2-1,-12 0 0 1,18 8-2 0,0-8 2 12,-6 4 0-13,2 1 2 0,4 2 1 1,0-2 1-1,0 3-1 1,0 0-5-1,0-4 4 14,0 4 0-14,0 0 0 1,0 0-1-1,0 0 0 1,0 0 0-1,0 0-3 0,0 0 2 16,0 0 1-16,0 0 0 0,4 0 1 1,-4 0 0-1,0 0-4 0,0 4 5 15,0-4-1-15,6 4 0 0,-6 3 0 0,0-7-1 1,0 0 1-1,0 0-4 0,0 0 3 15,0 8 0-15,0-8 0 1,0 0 0-1,0 4 0 1,0-4 0-1,0 4 0 1,0-4-3-1,-6 0 2 14,2 5 0-14,-2-5 1 0,0 3-1 1,3 1-1-1,-6 3 1 1,9-7-2-1,-21 3 2 15,17 3-1-15,-13-2 0 0,14 0 0 0,-16 16 0 0,19-20-1 1,-10 6 1 14,-14 17 0-3,4-1-1-12,3 3 1 2,-10 1 0-2,5 4 0 1,-10 4-1 0,32-34 0-1,-29 38 1 1,-3 4 0-1,-2 0 0 0,7-2-1 1,-8 4 1 2,4-2-1-2,31-42 0-1,-30 42 1 23,-4 2-1-23,5-3 0 0,-2-1 0 1,3-1 0 0,4-3 1 0,24-36-1-1,-21 32 0 5,-1 3 0-5,-6-8 0 0,11 2 0 0,-3-7 1 0,20-22-1 0,-5 20 0 14,-13 0 0-14,14-14 1 4,-4 14-1-3,4-15 0-1,4 2 1 0,0-7-1 0,0 4 0 12,0 0 0-12,0 0 0 0,0-4 1 0,0 0-1 0,4 0 1 1,4 0 0-1,-8 0-1 1,7 0 0 14,-4 0 1-15,23 0-1 3,-6-8 0-2,4 4 1-1,-24 4-1 0,25-20 0 11,5 18 1-7,-6-10-1-3,4 4 0-1,8-8 0 0,-3 8 0 0,-33 8 0 0,34-20 0 20,0 12 1-14,2-14-1-5,1 16 0-1,-3-13 0 0,11 10 0 0,-11 3 0 0,-34 6 0 0,38-10 0 4,-3 5 1-3,-1 1-1-1,0-3 0 0,5 3-1 0,-10 2 1 0,-29 2 0 0,30 0 0 14,-2 0 0-14,-7 0-1 3,1 0 1-2,5 0 0-1,-27 0 0 7,17 0 0-2,5 6 0-5,-4 1-1 0,-14-7 1 1,23 1 0 2,-20 5 0-2,-7-6 0-1,20 0 0 11,-13 2-1-10,11-2 1 0,-18 6 0 1,9-1-1-2,6-5 0 0,-15 0 1 0,6 3-2 12,3 1 0-11,-6 3 0 2,4-4-1-2,2-3-1-1,1 6 1 0,-10-6 3 0,5 0-4 22,1 0 0-20,-2 3-1 0,1-3 0-2,-5 0-1 2,4 0 1-1,-4 0 5-1,0 0-7 0,0 4 0 0,0-4 0 0,0 0-1 0,0 0 0 1,0 0 0 0,0 0 8-1,0 0-8 37,0 0 1-36,0 0 0 0,0 0 0-1,3-3-1 0,-3 2-2 1,0 1 10 3,7 0-10-4,-7-6 2 0,0 0-18 0,0 6 26 5</inkml:trace>
    </iact:actionData>
  </iact:action>
  <iact:action type="add" startTime="65618">
    <iact:property name="dataType"/>
    <iact:actionData xml:id="d14">
      <inkml:trace xmlns:inkml="http://www.w3.org/2003/InkML" xml:id="stk14" contextRef="#ctx0" brushRef="#br0">25580 7258 35 0,'0'0'0'0,"0"-20"6"0,3 4 0 5,2-3 1-4,-5 15-1-1,0 4-6 0,12-9 5 0,-7 4-1 0,-1-4 0 0,-1 6 1 0,3 0-1 1,-6 0 1-1,0 3-5 0,5-3 6 8,-1 2-1-8,-4 1 1 1,0 0 0 0,0 0-1-1,6 0 0 0,-6 0-5 1,0 0 4 12,0 0-1-12,0 0 1-1,0 4-1 1,0 2-1-1,0 0 1 0,0-6-3 1,0 20 2 45,0-17-1-44,0 14 1-2,0-10-1 1,0 12 1-1,0-10-1 0,0-9-1 0,0 27 1 0,0-11 0 1,0 4 0-1,0 3 0 0,0 3 0 1,0-2 0-1,0-24-1 1,0 24 1-1,-6 4 0 1,2 2 0-1,-1 6 0 1,-1 0 0 0,-13 2-1-1,19-38 0 0,-5 44 1 11,-14-2-1-11,16 4 0 0,-18 0 1 0,11 4-1 1,10-50 0-1,-22 51 0 16,1-1 1-16,7 2-1 0,-6 2 1 0,-4-4-1 0,3-6 0 1,-3-4 0 2,24-40 0-3,-15 42-1 10,-4-4 1-7,15-6 1-2,-17 2-1-1,12-4 0 0,-10-3 0 0,19-27 0 0,-3 31 0 31,-3-5 0-26,-6-1 0-4,7-6 0-1,1-2 0 0,-1-10-1 0,5-7 1 0,-4 20 0 0,4-14 0 0,0-5 0 1,0 9-1-1,0-7 1 0,0-3 0 0,0 6-1 0,0-6 1 6,0 0-2-4,0 0 1-2,4 0-2 1,-4 0 1-1,5 0-1 1,-1 0 0-1,-4 0 3 0,5 0-4 14,7 0-1-10,-6-3-1-3,1-3 0-1,3-4-1 0,4 6-2 0,-14 4 9 0,6-19-8 22,13 13 0-16,-14-12 1-6,15 9 0 0,-11-12 0 0,15 12-2 0,-24 9 9 0,21-25-10 34,3 7-2-31,-4-5-23-2,-20 23 35-1</inkml:trace>
    </iact:actionData>
  </iact:action>
  <iact:action type="add" startTime="66000">
    <iact:property name="dataType"/>
    <iact:actionData xml:id="d15">
      <inkml:trace xmlns:inkml="http://www.w3.org/2003/InkML" xml:id="stk15" contextRef="#ctx0" brushRef="#br0">26344 7664 18 0,'0'0'0'1,"0"-6"20"-1,0-14-14 0,0 20-6 14,0-8 5-13,0-12-1-1,0 20 1 1,0-6 0-1,0 0 1 0,0 0-1 0,0 6-5 1,-5-2 5 35,5 0 0-36,-6-4 0 1,6 2 0-1,0 4-1 1,0-4 0-1,0 4-4 1,-6-4 4-1,3 1 0 0,0 2-1 1,3-3 0-1,-6 2 0 2,6 0-1-2,0 2-2 0,-4-4 3 4,-2 4-1-3,0 0-1 1,6 0 1-1,-4 0 0-1,4 0-1 0,0 0-1 0,0 6 2 16,-5-6 0-16,1 6-1 0,-2-5 1 0,-3 6 0 0,6-3-1 0,3-4-1 0,-8 20 2 30,-1-14-1-30,-10 14 0 1,10-15 1 0,-12 15-1-1,17 0 0 0,4-20-1 2,-25 19 1 24,11 4 0-24,-5 0 0-2,-2 3 0 1,6 1-1-1,-3-1 1 0,18-26-1 1,-20 32 1-1,2-2-1 1,-5 6 1 1,7-2-1 0,12 7 0-2,-23-7 0 0,27-34 0 0,-10 35 1 0,-16 1-1 0,23 0 0 0,-15 0 0 1,12-6-1 2,2 0 2-2,4-30-1-1,-10 30 0 8,10-6 0-7,-5 1 0-1,5-4 0 0,0-3 0 0,0-18 0 0,0 20 0 15,0-4 0-14,5-8 0 0,5 18 0-1,0-20 0 1,8 13-1-1,-18-19 1 0,11 4 0 13,7 3 0-12,2-7 0 0,1 0 0 1,1 0 0-2,4-8 0 0,-26 8 0 0,29-16 0 29,0 4 0-27,5-6-1-1,-3 10 1-1,-4-14 0 0,7 10 0 0,-7-10 0 0,-27 22 0 0,27-16 0 0,-1 6 0 4,-8-10-1-3,-3 4 1-1,4 4-1 0,-19 12 1 0,20-24 0 9,-10 2 0-7,8 2-1-1,-8 0 1-1,11-5 0 0,-18 2 0 0,-3 23 0 0,9-26 0 13,3 2 0-10,-8-5 0-2,2 0 0-1,-6 6 0 0,5-4 0 0,-5 27 0 0,0-25 0 29,0 1 1-26,0-2-1-2,0 1 0-1,0 4 0 0,-5-2 0 0,5 23 0 0,-10-25 0 0,4 7 0 0,-12-4 0 1,14 2 0 2,-23 1 0-2,15 0 0-1,12 19 0 0,-21-8 0 8,0-11 0-5,2 10 0-2,-2 3 0-1,-1-12 0 0,3 16 0 0,19 2 0 0,-26-8 0 13,7 1 0-8,-6 6 0-5,-1 1 0 0,4 0 0 0,3 0-1 0,19 0 1 0,-9 0 0 29,-16 8-1-26,19-5 0-2,-11 2 0-1,11-1-1 0,-1 3 0 0,7-7 2 0,-3 4-2 0,-1 1-1 1,-2 1-1 3,6-2 0-4,-5 4-1 0,5-2-1 0,0-6 6 0,0 7-7 8,0 0-2-7,0-3 0-1,0 4-2 0,5-1 1 0,-5 2-2 1,0-9 12 3,10 16-9 5,-7-12 1-5,18 2 0-4,-17 15 1 0,7-14-20 0,-11-7 27 0</inkml:trace>
    </iact:actionData>
  </iact:action>
  <iact:action type="add" startTime="66551">
    <iact:property name="dataType"/>
    <iact:actionData xml:id="d16">
      <inkml:trace xmlns:inkml="http://www.w3.org/2003/InkML" xml:id="stk16" contextRef="#ctx0" brushRef="#br0">26940 7708 40 0,'0'0'0'2,"0"-12"10"-2,0-6-2 0,0 12-1 0,0-6-1 0,0 8-2 0,0 4-4 3,0-2 3 6,0-3 0-9,0 5 0 1,3 0 0-1,-3 0 0 0,0 0 0 1,0 0-3-1,0 0 4 14,4 0-1-14,-4 0 1 1,6 7 0-1,-2-3-1 1,-4 5 0-1,0-9-3 1,3 7 2 12,-3 12 1-12,0-14-2-1,0 16 1 1,0 2 0-1,0-1-1 1,0-22-1-1,-3 24 1 13,-1-1 0-12,-15 6 1-1,14-2 1 1,-11 3-1-1,7-2 0 1,9-28-2-1,-18 34 2 15,6-5 0-14,-9 1-1-1,15 5 0 2,-17-5 0-2,20 0 0 0,3-30-1 0,-24 34 0 31,5-2 0-30,11-2 1-1,-20 0-1 1,23 0 1-1,-21-6 0 1,26-24-1-1,-17 22 0 3,5 2 0-3,-11-20 0 0,20 20 0 0,-17-16 1 0,14 10-1 0,6-18 0 1,-19 6 0 9,13-3 0-10,6 2 0 0,-4-5 0 1,4 2 1 2,-5-2-1-2,5 0 0-1,0 0 0 11,0 0 0-10,0 0 0-1,0-7 0 0,5 0 0 3,-5 7 0-2,4-18 0 11,18 8-1-11,-8-16 1-1,4 5 0 0,5-10 0 0,6 1 0 0,-29 30 0 3,22-32 0 8,8-8-1-10,-2 5 1 0,2-4 0 1,2 1 0-2,1 6 0 0,-33 32 0 0,27-39-1 14,3 3 0-13,5 1 1 0,-6-1 0-1,-1 5 0 0,3 1 0 0,-31 30 0 3,22-28 1 9,5 5-1-12,-9 3 0 4,-9 10 0-4,12-9 0 0,-17 15 0 0,-4 4 0 0,9-10 0 13,12 6 0-10,-15-5 0-2,-3 6 0-1,0-1 0 0,9 4 1 0,-12 0-1 0,4 0 0 11,1 0 0-11,-1 0 0 1,8 7 1 1,-8-3-1-1,1 2 1-1,-5-6-1 0,0 23 1 13,4-19 1-10,-4 22-1-3,0-6 0 0,0 5 0 0,0 4-1 0,0-29 0 0,-4 27 1 19,-5 0-1-19,3 6 0 4,-13-3 1-3,14 0-1-1,-2 7 0 0,7-37 0 0,-23 27 0 6,17 3 1-4,-11-4-1-2,6 4 0 0,-8-2 0 0,13-4 0 0,6-24 0 0,-30 23 0 15,17 2 1-15,2-9 0 5,-8 2-1-4,15 2 0-1,-16-16 1 0,20-4-1 0,-3 24 0 12,-4-22 0-12,-12 7 0 0,19-6 0 0,-5 1 0 4,5-4 0-3,0 0 0-1,0 0 0 10,0 0 0-9,0 0 0 0,0 0 0-1,0-2 0 2,5-3 0-2,-5 5 0 0,10-11 0 12,6-13 0-7,-8 6 1-4,19-6-2-1,-1-4 0 0,1 0 1 0,-27 28 0 0,22-30 0 11,8 0 1-8,0-2-1-2,3 2 0-1,-4 0 0 0,5-3 0 0,-34 33 0 0,29-33 1 13,0 7-1-13,-3 0 1 2,-4 2 0-1,5 5 0-1,-8 11 1 0,-19 8-2 0,21-21 1 14,-17 16 0-14,-1 0 0 3,6 5 0-2,-4-4-1-1,-5 4 0 0,6 0 1 14,-6 0-1-13,6 0 1 0,-6 0 0-1,6 7-1 2,-6 0 1-2,0-7-1 0,0 21 1 11,0-17 0-11,0 27 0 4,0-9 0-3,0 2-1-1,-6 6 0 0,0 1 1 0,6-31-1 0,-20 35 1 11,13 3-1-7,-14 2 0-3,15-4 0-1,-22 6 0 0,28-42 0 0,-8 38 1 0,8-38-1 0,-20 36 1 12,9-4 0-9,-10-1-1-2,15 4 0-1,-10-11-1 0,4 9 1 0,12-33 0 0,-19 26 0 15,14-3 0-14,-14-5 0 0,15 0 0-1,-4-8 0 0,8-10 0 4,-16 21-1 4,10-15 1-5,0 3 0-2,2-5-2-1,-1 3 0 0,1-7 0 0,4 0 2 0,-5 0-3 15,5 0 0-14,0 0-1 0,-7 0 0-1,7 0-1 2,0 0-2-2,0 0 7 0,0-7-7 10,0-12-2-8,7 11 0 0,-2-17-1-2,14 2 1 0,-13 3 0 0,18-7 0 0,-24 27 9 0,20-23-9 13,3-2-2-9,6 3-2-3,-5-4-1-1,6-6-21 0,-30 32 35 0,0 0 0 4</inkml:trace>
    </iact:actionData>
  </iact:action>
  <iact:action type="add" startTime="67251">
    <iact:property name="dataType"/>
    <iact:actionData xml:id="d17">
      <inkml:trace xmlns:inkml="http://www.w3.org/2003/InkML" xml:id="stk17" contextRef="#ctx0" brushRef="#br0">28331 7344 42 0,'0'0'0'13,"4"-17"9"-13,-4-2 0 0,3 3-1 1,-3 6-1-1,9 9 0 1,-9 1-7-1,5-7 5 11,-5 5 1-8,4 0-1-3,-4 2 1 0,5-2-1 1,-5 2 0-1,0 0-5 1,3 0 6 11,-3 0-1-10,4 0 0-1,-4 2 0 0,0 2-1-1,0 3 0 1,0-7-4-1,6 19 4 15,-6-15-1-14,0 25 0-1,0-10 0 1,0 7-1-1,0-5 0 1,0-21-2 0,-6 23 2 9,-1 3 0-8,2 4 0-2,1-4-1 1,-21 2 1 0,25 2-1-1,0-30-1 1,-11 30 1 9,-13 4 0-10,5 0 0 2,-2 2 0-1,-4 4-1 0,1 0 1-1,24-40-1 1,-28 41 0 18,4 3 1-18,-7-3 0-1,3 2 0 1,-7-1-1 0,1 0 1-1,34-42-1 1,-26 38 0 11,-10-2 0-9,6-4 0-2,3-4 0-1,-5 4-1 0,2-7 2 0,30-25-1 0,-27 25 0 11,-3 1 1-8,5-6-1-2,1 2 0-1,1-4 0 0,3 2 0 0,20-20 0 0,-19 6 0 11,-3 22 0-11,11-24 0 4,-1 18-1-3,-2-16 0-1,14 0 0 0,0-6 1 0,-5 4-2 11,1-4-1-11,-1 4 1 5,5-4-2-4,0 0 1-1,0 0-1 0,0 0 4 0,0 0-5 8,5 0-1-6,4-4 0 0,-5-6-1 1,18-12-1-2,-17 16-2-1,-5 6 10 0,18-26-9 8,-5 6 0-1,-1 4 0-6,16-4 1-1,-9 2-2 0,11-8-3 0,-30 26 13 0,39-27-13 4,-5 0 1-3,9-9-18-1,-43 36 30 0</inkml:trace>
    </iact:actionData>
  </iact:action>
  <iact:action type="add" startTime="67549">
    <iact:property name="dataType"/>
    <iact:actionData xml:id="d18">
      <inkml:trace xmlns:inkml="http://www.w3.org/2003/InkML" xml:id="stk18" contextRef="#ctx0" brushRef="#br0">28447 7544 37 0,'0'0'0'2,"0"-22"7"9,0 4 0-11,4-4-1 0,2 18 0 1,-6-4 1-1,11-2-1 1,-11 10-6-1,4-4 5 12,-1-2 0-12,6 4 0 0,-1-1 0 0,-4 0 0 2,5-3 1 0,-9 6-6-2,6 0 6 12,-2-2-1-12,4 2 0 1,-1 0 0-1,-2 0 0 3,-5 0-1-3,0 0-4 1,10 0 4 11,-6 0 0-12,2 4 0 0,-3 6-1 1,3-4 1 1,-6-2-1-1,0-4-3-1,6 24 3 17,0-18 0-16,-3 26-1-1,-3-12 0 1,5 6 0 1,-5-2 0-2,0-24-2 0,0 29 2 8,0 1-1-8,0 5 0 0,-5-4 0 1,-4 5 0 1,-12 3 0-1,21-39-1 0,-4 39 0 20,-14 7 1-21,6-6-1 1,-7 6 1 0,12-6-1 0,-14-2 1 0,21-38-1-1,-11 36 0 5,-6-3 1-2,5-2 0-3,6-1-1 0,-12-4 0 0,18-1 1 1,0-25-1-1,-9 27 0 15,4-3-1-15,-1-4 1 1,2 2 0-1,4-6 0 0,-6 6 0 0,6-22 0 4,0 17 0 3,0 4 0-5,0-6 0 1,0 4 0-3,0-2 0 0,0 2 0 0,0-19 0 4,0 8 0 4,0 20 0-4,6-24 0-4,-6 22 0 0,4-22 0 0,2 21 0 0,-6-25 0 4,0 7-1 10,5 12 1-13,1-18 0 0,-3 6 0 0,1 0 0-1,-4 12 0 0,0-19 0 0,6 0-1 9,-6 3 1-9,5 3-1 0,-5-2 1 1,3 0-1 2,-3-4 0-3,0 0 1 1,0 5-2 10,0-5 0-11,0 0-1 0,0 2 0 1,0-2 0 4,0 0-1-4,0 0 4 9,0 8-3-9,-3-8-1 1,3 4-1-1,-5-4 0 0,5 4-1-1,-6-4 0 1,6 0 6-1,0 5-6 11,-4-5-2-11,1 0 0 0,3 0-2 1,-6 0 1 2,6 0-1 1,0 0 10-4,0 0-10 7,0 0 2-6,0 0-1-1,0 0 1 0,0 0-2 4,0 0 2-4,0 0 61 0,0 0-112 3,0-5 37-2,0 5 22 1</inkml:trace>
    </iact:actionData>
  </iact:action>
  <iact:action type="add" startTime="67999">
    <iact:property name="dataType"/>
    <iact:actionData xml:id="d19">
      <inkml:trace xmlns:inkml="http://www.w3.org/2003/InkML" xml:id="stk19" contextRef="#ctx0" brushRef="#br0">28038 7970 44 0,'0'0'0'1,"0"-7"13"6,-9 1-4-6,-6-4 1-1,15 7-2 1,0 0-2-1,0 3-1 0,0 0-5 1,0 0 5 14,0 0 0-15,0 0 0 0,0 0 0 0,0 0-1 0,0 4 1 1,0-2-1-1,0-2-4 1,0 10 4 12,0-6 0-12,0 2-1-1,5 0 0 1,5 2 0-1,-1-2-1 1,-9-6-2-1,8 19 2 15,14-16 0-15,-10 17-1 0,6-17-1 1,-1 17 1-1,-17-20-1 1,21 3 0 14,3 14 0-15,-3-12 1 0,1 13-2 0,0-14 1 0,1 0 0 1,-23-4 0-1,25 20-1 16,5-16 1-16,-2 3 0 0,-7-2-1 0,7 1 0 0,-7 0 1 1,-21-6 0 1,21 10-1 19,1-8-1-21,-15 4 0 2,14-2-2-2,-18-2-1 1,11-2 0 0,-14 0 5-1,7 0-6 12,2 0-1-11,-3 0 0 0,-2 6-2 0,-4-6 0-1,8 0-1 0,-8 0 10 0,0 0-12 5,4 0 1-4,-1 0 0 5,-3 4 0-5,5 0 2-1,-5-4-17 0,0 0 26 0,0 0 0 0</inkml:trace>
    </iact:actionData>
  </iact:action>
  <iact:action type="add" startTime="70588">
    <iact:property name="dataType"/>
    <iact:actionData xml:id="d20">
      <inkml:trace xmlns:inkml="http://www.w3.org/2003/InkML" xml:id="stk20" contextRef="#ctx0" brushRef="#br0">17153 3064 32 0,'0'0'0'2,"-3"-8"6"-2,-14 2 0 0,7-1 0 0,-5-2-1 0,12 7 0 0,-1-2 0 2,4 4-5-1,-5-2 4 6,-7 2 1-7,8 0-1 0,-2 0 0 0,6 0 0 0,-4 0 0 2,4 0-4-2,0 0 4 20,0 0-1-19,-5 0 2-1,5 0-1 0,-3 0 0 1,3 0-4 0,0 0 3 8,0-3 0-9,-6 3 0 0,6-1 0 0,0 1-1 0,0 0 1 0,0 0-3 1,-4 0 2 40,4-5 0-41,0 5-1 1,0-3 1-1,0 3 0 1,0 0 0-1,0-2-1 2,0 2-1-2,-6 0 2 0,6-2-1 1,0 2 0-1,0-6 0 0,-6 0 0 0,6 4 0 1,0 2-1 0,-5-8 0-1,5 2 0 0,-4-2 1 1,4 2-1-1,0-1 1 1,0-6-1-1,0 13 0 1,-5-16 0 11,5 10 0-11,0-11 0-1,0 10 0 0,0-15 1 1,0 22-1-1,5-5 0 1,-5 5 0-1,4-20 0 22,1 8 0-22,1-11 0 0,0 7 0 1,4 8 1-1,-2-18-1 1,-8 26 0 1,10-17 0 9,-1 9 0-10,10-18 0 0,-13 6 0 1,13 16 1-1,-19 4-1 0,6-20 0 7,5 16 0-8,-4-2 0 2,8-3 0-1,-3 4 0-1,-3-3 1 1,9 1-1-1,-18 7 0 0,4-5 0 18,18 3 1-10,-19 0-1-7,17-2 0-1,-16 4 0 0,17 0 1 0,-21 0-1 0,3 0 0 1,3 0 0-1,13 6 1 0,-13 0-1 0,0 14 1 0,-6-20-1 0,8 6 1 0,-8-6-1 3,10 26 0 8,-6-8 0-10,1 6 0 1,1 2 0-2,0 2 1 0,-6-2-1 0,0-26 0 0,4 27 0 12,-4 3 0-8,6-1 0-3,-6 1 0-1,0-3 0 0,0 5 0 0,0-32 0 0,0 28 0 13,0 3 0-9,0-4 0-3,0 1 0-1,0-2 0 0,0 2 1 0,0-28-1 0,-6 24 0 12,2 2 0-12,-2-2-1 0,6-2 1 1,-6-2 1 2,6-20-1-2,-5 20 0 11,1-4 0-12,-6 2 0 0,7-10 0 1,-2 17 0 3,-7-20 1-4,8 15-1 0,4-20 0 0,-21 4 0 22,18 14 0-20,-1-13 1 1,-22 14-1-2,20-15 0-1,-17 16 1 0,23-20-1 1,-5 4 0-1,-20 15 0 4,17-15 0-3,-18 17 0-1,17-14 0 0,-21 11 1 0,30-18-1 0,-18 9 0 10,2 7 0-8,-3-6 0-1,1-4 0-1,-3 12 0 0,3-12 1 0,18-6-1 0,-21 3 0 14,6 17 0-10,6-13 0-4,-11-4 0 0,15 6 0 0,5-9 0 0,-4 1 0 13,-14 5 0-13,18-6 0 0,-8 1 0 1,4-1 0 2,4 0 0-2,0 0 1-1,0 0-1 0,0 0 0 25,0 0 0-24,0 0 0 0,0 0 1 0,0 0-1-1,0 0 0 3,4-1 0-3,-4 1 0 0,8-6 0 0,1 0 0 0,0-1 0 1,6 0 0 2,-5 1 1-2,-10 6-1-1,18-10 0 16,-8 3 0-15,15-13 0 6,-11 18 0-6,7-6 0-1,-3 2 0 0,-18 6 0 0,14-9 0 5,-2 2 0-4,11 1 0-1,-19-2 0 0,23 2 0 0,-20 2 0 0,-7 4 0 0,20-4 0 11,-13 1 0-9,2 0 0-1,9 3 0-1,-8-2 0 0,9 2 0 0,-19 0 0 0,5 0 0 14,14 0 0-14,-7 0 0 4,6 0 0-3,-14 0 0-1,23 5 0 0,-27-5 0 0,12 3 0 12,9 2 0-11,-11-5 0 3,8 6 0-3,-7-3 0-1,12 3-1 0,-23-6 1 0,15 4 0 11,-6 0 0-11,16 1 0 0,-16-3 0 0,14 3 0 0,-16-5 0 1,-7 0 0 2,15 7 0 8,-6-7 0-11,-3 3-1 1,4-3 0 0,-1 6 0-1,-4-6-1 0,-5 0 2 0,10 0-2 16,-6 4-1-16,8-4 0 3,-7 0 0-2,-5 0-1-1,3 0 1 0,-3 0 3 0,4 0-4 11,2 0-1-11,-6 0 1 1,5 0 0-1,-5 0 0 2,0 0-1-2,0 0 5 0,0 0-6 13,0 0 0-12,0 0 0-1,0 0-1 1,0 0-1-1,0-2 1 1,0 2 7-1,4-2-7 14,-4-3-1-14,12 4-1 4,-8-5-1-3,5 0 1-1,-4 1 2 0,-5 5 7 0,19-9-24 11,-19 9 24-8</inkml:trace>
    </iact:actionData>
  </iact:action>
  <iact:action type="add" startTime="71331">
    <iact:property name="dataType"/>
    <iact:actionData xml:id="d21">
      <inkml:trace xmlns:inkml="http://www.w3.org/2003/InkML" xml:id="stk21" contextRef="#ctx0" brushRef="#br0">17970 2918 35 0,'0'0'0'2,"0"-4"6"-2,-4-8-1 0,-5-8-1 1,1 17-1-1,7-6 1 0,-3 4 1 0,4 5-5 3,-6-6 6 7,0 2 0-9,6-4-1-1,-5 7 0 2,-1-2 0-2,2 3 0 0,4 0-5 0,0-4 4 12,-5 1 0-11,1 3 0-1,4 0 0 0,-3 0-1 1,3 0 0-1,0 0-3 1,-6 0 2 14,6 0 0-15,-5 0 0 1,0 7-1-1,-1-3 1 1,1 15 0-1,5-19-2 0,-9 4 1 14,-10 5 1-13,19 10-1-1,-11-15 0 1,-8 20 1-1,15-14-2 1,4-10 0 0,-21 25 1 12,16-9 0-13,-12 3-1 0,12-3 1 1,-16 6 0-1,15 0-1 0,6-22 0 1,-17 23 0 13,12-2 1-14,-1 1-1 1,-13 0 0 0,13 0 0-1,1 0 0 0,5-22 0 1,-3 24 0 13,-8 1 0-14,6 2 0 0,1-3 0 1,-2 2 0 0,1-4 0 0,5-22 0-1,0 22 0 30,0 0 0-26,0-4 0-3,0-2-1-1,5 4 1 0,5 0 0 0,-10-20 0 1,5 8 0-1,14 17 0 0,-13-20-1 0,-2 16 1 0,22-15 0 0,-22 11 0 3,-4-17 0-2,19 0-1 7,-10 7 1-6,17-4 0-2,-7 3-1 0,0-6 1 0,0 0 0 0,-19 0 0 0,17 0 0 16,1-6 0-16,2 1-1 4,-6-4 1-3,5-7 0-1,-8 8 0 0,-11 8 0 0,19-19 0 9,0 3 1-8,1-3-1 0,-6 2 0 0,7-6 0-1,-13 7 0 0,-8 16 0 0,19-18 0 14,-7-7 0-14,6 6 0 4,-14-1 1-3,7-2-1-1,-2 1 0 0,-9 21 0 0,7-23 0 28,0 5 1-26,-7-7-1 0,6 2 0-2,-1 3 1 0,-5-4-1 0,0 24 0 0,0-20 0 0,0-2 1 0,-11-3-1 4,8 2 0-3,-17 5 1-1,15-2-1 0,5 20 0 0,-24-16 0 9,20-3 1-9,-27 13-1 2,17-17 0-1,-7 16 0-1,4-12 0 0,17 19 0 0,-21-8 1 14,3 3-1-13,-3-5 0-1,6 3 0 0,8 1 0 0,-15-1 0 4,22 7 0-3,-20 0 0 8,17-4 0-6,-18 2-1-2,17 2 1-1,-6 0-1 0,-4 0 0 0,14 0 1 0,-4 0-1 12,-2 0 0-11,0 0 0-1,1 6-1 1,-1-5 1 2,6-1-1-2,0 0 2-1,-2 9-2 12,2-3 0-12,-6 1-2 1,6 0 1 0,0 10-2 2,0-12 0-3,0-5 5 0,0 7-7 12,0 10 0-12,0-11-2 0,0-2-1 4,0 15 0-4,6-15 1 0,-6-4 9 0,2 22-7 12,4-18-1-7,-1 20 0-4,1-6 3-1,13 5-22 0,-19-23 27 0</inkml:trace>
    </iact:actionData>
  </iact:action>
  <iact:action type="add" startTime="71820">
    <iact:property name="dataType"/>
    <iact:actionData xml:id="d22">
      <inkml:trace xmlns:inkml="http://www.w3.org/2003/InkML" xml:id="stk22" contextRef="#ctx0" brushRef="#br0">18436 3032 41 0,'0'0'0'12,"0"-9"7"-12,0-7-1 0,-6 7-3 0,6-9 1 0,0 15-1 1,0 3-3-1,0-3 4 12,0 0 0-9,0 0 0-3,0 0 0 0,0 2 0 0,0 1 0 0,0 0-4 0,0 0 4 14,0 0-1-13,6 0 0-1,-6 0 1 0,0 0-1 1,3 0 1 0,-3 0-4-1,0 0 3 12,4 7 0-10,-4-1 0-1,0 1-1-1,6 13 1 1,-6-20-3-1,0 6 2 15,0 16-1-14,0-6 1-1,4 2-1 1,-4 2 0-1,0-1 0 1,0-19-1-1,0 21 2 13,5 5-1-12,-5-10 0-1,4 4 0 1,-4 2 0-1,0-2-1 2,0-20 0-2,0 20 1 13,0 3 0-13,0-2 0 1,0 5-1 0,0-6 1-1,0 4 0 0,0-24-1 0,-4 20 0 26,4 0 1-25,-5 2-1-1,1-2 1 3,-2-2-1-3,2 0 0 3,4-18 0-1,-9 18 1-2,4-10-1 0,-2 14 1 0,-2-20-1 0,4 18 0 0,1-14 0 1,4-6 0 1,-6 1 0 8,3 6 0-9,3-5 0-1,-4-2 0 2,4 6 0-1,0-6 0-1,0 0 0 0,0 0-1 12,0 0 1-11,0-3 0-1,0 0 0 2,0-1-1-2,0-5 1 1,0 9 0 0,0-19-1 12,0 2 1-11,4-4 0-1,-4 0 0-1,9-2-1 0,-5-5 1 0,-4 28 0 0,11-24 0 14,-1-6 1-13,-5 2-1 0,14 4 0-1,-10-4 0 0,3-2 1 1,-12 30-1-1,18-25 0 13,-14-2 0-13,17 1 0 2,-17 2 1-1,14-4-1-1,-12 4 1 0,-6 24-1 0,21-22 0 13,-17 0 0-8,13 14 0-5,-17-14 1 0,12 16-1 0,-8 0 0 0,-4 6 0 0,6-10 0 11,3 5 0-11,0-4 1 5,-3 4-1-5,3 0 0 0,12 1 0 0,-21 4 0 0,0-2 0 13,7 0 0-13,14-1 0 3,-15 0 0-2,3 3 0-1,0 0 0 0,-9 0 0 0,6 0 1 12,14 0-1-11,-15 0 0 1,-1 8 0-1,5-2 1-1,0 2-1 0,-9-8 0 0,10 18 0 10,-4-10 1-5,5 13-1-4,-8-2 1-1,7 1-1 0,-5 3 1 0,-5-23-1 0,0 25 0 19,4 1 0-12,-4-6 1-1,0 6-1-6,0-2 0 0,-4 0 1 0,4-24-1 0,-5 24 0 16,-5 2 0-14,7-4 0 0,-18 0 1-2,15 0-1 0,-12-6 0 0,18-16 0 0,-4 20 0 0,-1-15 0 0,-1 18 1 4,-14-16-1-3,15 10 0-1,1-14 0 0,4-3 0 0,-9 7 0 9,3 2 0-8,6-6 1-1,0 1-1 0,-5-4 0 0,5 0 0 0,0 0 0 0,0 0 0 14,0 0 0-14,0 0 1 1,0-3-1 0,0-1-1-1,0 4 1 1,5-9 0 13,7-9 0-12,6-2 0-2,-14 4 0 0,17-6 0 0,-3-2 0 0,-18 24 0 4,10-25 0 2,14-6 0 1,-5 5 1-7,0 0-1 0,1 0 0 0,-20 26 0 0,22-23 0 10,-4-2 0-3,-3 3 0-7,4 2 1 0,-10 0-1 0,12 0 0 0,-11 0 0 0,-10 20 0 0,3-6 1 11,17-12-1-9,-12 12 0 2,0 2 0-4,-4-6 0 0,5 8 1 0,-9 2-1 0,5 0 0 12,-1-2 0-11,7 2 1 2,-7 0-1-2,3 0 0-1,1 0 1 0,-8 0-1 0,4 0 0 12,2 0 0-11,3 2 1 1,3 2-1-1,2 4 1-1,-10 12-1 0,-4-20 0 0,9 7 0 14,1 12 1-12,-5-11-1-1,7 18 0-1,-9-8 1 0,1 2-1 0,-4-20 0 0,6 20 0 13,-6 0 1-11,0 2-1-1,0 0 0-1,0 3 1 0,0-25-1 0,0 19 0 9,-6 3 0-4,2 0 0-4,-16 0 1-1,16 0-1 0,-2-4 0 0,-16-2 0 0,22-16 0 0,-5 20 0 11,-22-4-1-11,23-9 1 6,-15 18 0-5,14-18-1-1,-10 16 1 0,15-23 0 0,-9 7-1 10,-11 10 0-10,15-12-1 7,1-3 0-7,-7 7-1 0,8-3 0 0,3-6 3 0,-21 1-4 13,21-1-2-10,0 7 0-2,0-7-2-1,0 0 0 0,0 0 8 0,0 0-9 13,0-2-1-12,5-4 1 1,-5-4 1-1,12 5 1-1,-8-6-1 0,14-8 1 0,-18 19 7 0,9-5-8 25,21-21-2-19,-11 8-1-5,0-5 3-1,8 0-19 1,-27 23 27-1</inkml:trace>
    </iact:actionData>
  </iact:action>
  <iact:action type="add" startTime="72609">
    <iact:property name="dataType"/>
    <iact:actionData xml:id="d23">
      <inkml:trace xmlns:inkml="http://www.w3.org/2003/InkML" xml:id="stk23" contextRef="#ctx0" brushRef="#br0">19760 2561 43 0,'0'0'0'4,"0"-6"10"-4,0-4-1 1,0 10-9-1,0-8 8 11,0 4 0-11,0 0-2 1,0 4-1-1,0 0 0 0,0 0-1 2,0 0-4-1,4 0 4 15,-4 0 0-15,0 0 1 0,3 0 0-1,-3 4 1 1,6 2 0-1,-6-6-6 1,0 6 5 8,0-2 0-9,0 16-1 1,0-14 0 2,0 12-1-3,0-10 1 0,0-8-4 1,0 28 2 17,-6-11 1-18,3 2-1 1,-17 7-1-1,15 2 0 1,1 1 0-1,4-29-1 1,-21 35 1 6,18-7-1-7,-22 4 1 1,20 0-1-1,-17 5 0 1,14-4 0 2,8-33 0-3,-19 37 0 17,10 3 0-17,-16-6 0 1,7 5 0-1,2-2 0 1,16-37 0 0,-11 34 0 8,-11-2 0-9,1 2 0 0,3-8 0 0,2 4 0 7,-3-2 0-6,16-4 0-1,3-24 0 0,-27 26-1 8,23-4 1-3,-14-3 0-4,12 0 0-1,0 1-1 0,6-20 1 0,-19 16 0 0,19-16 0 0,-5 18-1 10,2-11 1-10,-19 14-1 7,17-17-1-7,1 14 1 0,-1-16 0 0,5-2 1 0,-8 7-2 9,3-3 0-8,-1-1 0 5,0 3-1-5,-3-6 1-1,3 6-2 0,6-6 4 0,-4 0-5 9,4 0 0-8,0 0 0-1,-5 0-2 1,5 0 1 0,-3-3-1 1,3 3 7-2,0-7-6 12,0 2 0-12,0 3 0 1,0-7 0-1,0 0-2 6,3 2 1-6,-3 7 7 0,5-18-9 15,-1 9-1-12,17-13-1-2,-15 5 3-1,12-7-19 0,-18 24 27 0,0 0 0 0</inkml:trace>
    </iact:actionData>
  </iact:action>
  <iact:action type="add" startTime="72915">
    <iact:property name="dataType"/>
    <iact:actionData xml:id="d24">
      <inkml:trace xmlns:inkml="http://www.w3.org/2003/InkML" xml:id="stk24" contextRef="#ctx0" brushRef="#br0">19812 2727 31 0,'0'0'0'12,"0"-5"4"-10,0-18 1-2,0 15 0 0,0-10 0 1,0 18-5-1,0-8 4 10,0 2 1-8,0 2 1-2,4-5 1 0,-4 6 1 0,0-1-1 2,0 4-7 0,0 0 7 8,0-3-1-10,6 2 0 1,-6 1-1 0,0 0 0-1,0-4 0 0,0 4-5 0,0 0 4 23,5 0-1-22,-5 0 0-1,0 0 0 1,0 0 0-1,4 0 0 2,-4 0-3-2,0 5 3 4,0 2 0-3,5 1 0-1,-5 12 0 0,7-16-1 1,-7 20 0-1,0-24-2 1,5 18 2 13,-5 2 0-14,4 4-1 1,-1-2 0-1,-3-1 0 1,6 4 0-1,-6-25-1 0,5 21 1 14,-5 4-1-14,4-1 1 1,-4 3-1-1,6-1 1 0,-3 4-1 1,-3-30 0-1,7 28 1 16,-7-2-1-14,5 8 1-2,1-6-1 0,-6 0 0 6,3 4 1-5,-3-32-1-1,0 26-1 7,4-3 1-5,2 2 1 1,-6-3-1-2,0-2 0-1,5 4 0 0,-5-24 0 0,0 22 0 10,0-2 0-5,0 0 0-4,0 0 1-1,0-4-1 0,0 2 0 0,0-18 0 0,0 7 0 11,0 18 0-11,0-21 0 6,0 22 0-5,0-20 0-1,0 14 0 0,0-20 0 0,0 6 0 9,0 9 0-8,0-8 0 5,0-1-1-5,0 13 0-1,0-19 0 0,0 0 1 0,0 4-2 16,4 5 0-15,-4-6 0 1,5 4-1-2,-5-6 0 0,7 5 0 0,-7-6 3 0,3 4-5 14,3-4 0-12,-3 0-1-1,3 0 0-1,-2 0-2 0,5 0 0 0,-9 0 8 0,0 0-9 6,6 0 0-6,0 0 1 1,-1 0 1 0,0-1 1 0,-2-2 1 1,-3 3 5-2,0-3-5 12,5 0-1-11,-5 3 1-1,4-1-1 1,-4-3-1-1,0 1-1 1,0 3 8-1,0-5-5 10,0-3 1-9,0 2-18 2,0 6 22-3</inkml:trace>
    </iact:actionData>
  </iact:action>
  <iact:action type="add" startTime="73323">
    <iact:property name="dataType"/>
    <iact:actionData xml:id="d25">
      <inkml:trace xmlns:inkml="http://www.w3.org/2003/InkML" xml:id="stk25" contextRef="#ctx0" brushRef="#br0">19623 3202 43 0,'0'0'0'1,"0"-4"7"-1,0-6-1 0,0 10-6 0,-10-8 5 16,4-1 0-16,1 4 1 1,5 3 0-1,0 2 0 1,0 0-1-1,0 0-5 1,0 0 5 18,0 0-1-19,0 0 0 1,5 0-1-1,-5 0 0 1,6 0-1-1,-6 0-2 1,4 0 3 5,2 0-1-6,-1 2 1 1,4 6-1 0,10-2 0 0,-7 2 0-1,-12-8-2 0,13 4 1 14,-4 2 0-14,12 0 0 1,-3 2-1-1,1-6 1 1,0 6-1-1,-19-8 0 0,21 4 1 15,0 4 0-14,1-5 0-1,-1 2 0 1,3 1-1-1,-24-6 0 0,21 2 1 16,1 4-1-16,-1-4 0 22,1-2 0-21,0 6 0-1,1-6 0 1,-23 0 0-1,21 6 0 1,-13-3-1-1,12-3 1 2,-16 5 0-2,16-5-1 1,-16 4 0-1,2-4-1 0,-6 0 2 1,4 6-3 9,1-6-1-6,1 0-1-4,0 4-2 0,-6-4-2 0,4 0-2 0,-4 0 11 0,5 0-11 6,-5 0 1-6,0 2 0 1,4-2 1-1,-1 6 0 1,-3-2 2 0,0-4 7 3,6 8-29-4,-6-8 29 0</inkml:trace>
    </iact:actionData>
  </iact:action>
  <iact:action type="add" startTime="76177">
    <iact:property name="dataType"/>
    <iact:actionData xml:id="d26">
      <inkml:trace xmlns:inkml="http://www.w3.org/2003/InkML" xml:id="stk26" contextRef="#ctx0" brushRef="#br0">10856 1427 25 0,'0'0'0'1,"0"0"0"16,0-5 0-16,0 4 0-1,0-2 0 0,0 3 0 1,0 0 0-1,-4-3 0 15,4 3 0-15,0 0 1 1,-6 0-1-1,6-3 2 1,0 3-2-1,0-1 3 14,-5-4 1-13,5 3 0-1,-6-3 0 1,2-2 1-1,-2 6 0 0,1-8 1 1,5 9-6-1,0-3 6 21,0 2-1-20,-3-6-1-1,3 4 0 1,0 1-1-1,0-1 1 1,0 3-4-1,0-2 3 13,0-4 0-12,0 6 0-1,0-6 0 1,0 2 0-1,0-1 0 1,0 5-3-1,0-4 3 19,3-2 0-18,2 1-1-1,1 0 1 1,4-4-1 0,-5 2 1 1,-5 7-3-2,10-7 2 1,8 3 0 1,-12-5 0-2,15 6 0 0,-17-5 0 0,15 8 0 0,-19 0-2 0,9-8 1 24,11 4 1-24,-1-2-1 2,2 2 0-2,-3 1 0 1,2 3 0 3,-20 0-1-4,23-3 1 0,6 1-1 0,1 0 1 5,4-2-1-5,1 4 1 0,3-3 0 0,-38 3-1 0,40-3 0 11,-1 1 0-9,6 2 0-1,5-2 1-1,-8 2-1 0,5 0 1 0,-47 0-1 0,43 0 0 13,7 0 1-8,-1 0-1-5,0 0 0 0,-6 0 1 0,1 0-1 0,-44 0 0 0,45 0 0 13,-2 4 0-13,5 2 0 3,-2-2 0-2,-5-4 1-1,4 4-1 0,-45-4 0 0,43 3 0 23,2 3 0-19,-7-1 0-2,5-3 0-2,-3 6 1 0,4-4-1 0,-44-4 0 0,44 1 0 0,-4 6 0 0,-1-4 0 0,-2 2 1 1,3-5-1 2,0 5 0-2,-40-5 0-1,38 3 0 20,0 1 0-17,-2 4 0-2,-2-6 1-1,-12-2-1 0,10 6 0 0,-32-6 0 0,22 3 0 7,5 2 0-6,-10 0 0-1,4-2 0 0,-3 3 0 0,3 0 1 0,-21-6-1 0,18 1 0 13,-8 8 1-13,11-3 0 4,-11 1 0-3,8 10 0-1,-6-11 0 0,-12-6-1 0,16 5 1 24,-5 14 0-19,10-12-1-3,-17 16 1-2,14-17-1 0,-12 21 1 0,-6-27-1 0,10 19 0 0,-1-3 1 0,0 4-1 1,2-1 1-1,-7-12-1 0,8 20 1 3,-12-27-1-2,4 8 0 8,5 16 1-6,-4-17-1-2,-1 16 0-1,8-7 0 0,-9 4 1 0,-3-20-1 0,6 4 0 12,4 22 0-8,-7-20 1-3,8-2-1-1,-7 16 0 0,1-20 0 0,-5 0 0 0,13 4 0 12,-10 16 1-12,6-20-1 4,0 2 0-4,12 6 0 0,-17-4 1 0,-4-4-1 0,9 4 0 13,10-4 0-9,-14 4 0-4,16-4 1 0,-11 0-1 0,14 0 0 0,-24 0 0 0,19 0 0 12,2-2 1-12,1 0-1 4,-2-6 0-3,5 0 0-1,0 1 0 0,-25 7 0 0,22-5 0 13,5-5 0-13,-9 6 0 4,9-4 0-3,-11 2 0-1,-16 6 0 0,21-6 0 12,3-2 0-12,-2 4 1 5,-6-4-1-5,4 4 0 0,-1 0-1 0,-4-4 1 0,-15 8 0 0,21-4 0 20,-3-2 0-18,2 5 1 0,-2-6-2-2,3 5 1 0,-2-2 0 1,-19 4 0-1,24-3 0 5,-5-2 0-4,1 3 0-1,5-1 0 0,-6-3 0 0,-19 6 0 0,24-3 0 13,1 2 0-13,-1-4 0 4,7 0 0-4,-8 4 0 0,8 1-1 0,3-5 2 0,-34 5-1 0,27-4 0 26,9 1 0-24,-7 0 1 0,4 0-1-2,6 1-1 0,-1-2 1 0,-38 4 0 0,45-1 0 0,-6 1 0 0,4 0 0 4,1 0 0-4,-5 0-1 0,-39 0 1 0,45 0 0 23,-5 0 0-18,3 0 0-3,1 5 0-2,-5-5 0 0,4 5 0 0,6-5 0 1,-49 0 0-1,45 3-1 0,-7 4 1 0,0-2 0 0,0-4 1 1,-4 4-2-1,7 1 1 2,-41-6 0-1,34 3 0 9,12-3 0-10,-5 0 1 2,1 0-1-1,4 0 0-1,-6 6-1 0,-40-6 1 0,37 0 1 13,14 0-1-13,-8 0 0 4,2 0 0-3,-2 0 0-1,-6-3 0 0,-37 3 0 0,45-6 1 12,-7 5-1-12,11-9 0 4,-6 5 0-4,12-3 0 1,-6 0 0-1,-49 8 0 0,52-8 0 9,-3 0 0-3,1 4 0-5,-7 0 0-1,6 0 0 0,-49 4 0 0,49-3 0 12,6 2-1-12,-8-2 2 4,2-2-1-3,-4 3 0-1,-2 2 0 0,2 0 0 0,-45 0 0 0,32 0 0 10,4 0 0-5,-3 0 0-4,-4 0 0-1,0 0 0 0,-29 0 0 0,23 0 0 11,3 2 0-6,-2 6 0-4,-1-8 0-1,-2 4 0 0,-2 0 0 0,-19-4 0 0,21 4 0 12,-3 0 1-12,-2 0-1 4,2 3 0-3,2-6 0-1,-1-1 0 0,-19 0 0 0,18 6 0 13,4 0 0-13,-4-3 0 0,3 2 0 0,-2-1 0 4,-6 0 0-4,-13-4 0 0,26 7 1 12,-22-6-1-8,17 5 1-3,-11-6-1-1,8 0 0 0,-9 6 0 0,-9-6 0 0,19 0 0 11,-13 0 0-11,3 0 1 4,2 2-1-3,-5-2 0-1,4 0 0 0,-10 0 0 0,3 5 0 11,2-5 0-10,5 3 0-1,-6-3 1 4,8 0-1-3,-7 6 0-1,-5-6 0 0,4 7 0 11,-1-6 0-10,3-1 0 0,-1 6 0 2,-1-6 0-2,-4 0 0-1,6 4 1 0,-6-4-1 0,4 0 0 12,-4 0 0-12,6 0 0 0,-6 0 0 0,5 4 0 3,-5-4 0-2,0 0 0 11,6 0 0-12,-6 0 1 1,0 0-1-1,3 0 0 1,-3 5 0-1,0-5 0 1,4 0 0 14,1 0 0-13,-5 0 0-2,6 0 0 0,-6 0 0 0,4 0 0 1,-4 0 0 7,0 0 0-4,0 3 0-3,0-3 0 0,0 0 1-1,0 0-1 1,0 0 0 13,0 0 0-14,5 0 0 0,-5 0 0 0,0 0 0 1,0 0 0-1,0 0 1 16,0 0-1-16,0 0 0 0,0 0 0 1,0 0 0-1,0 0-1 0,0 0 3 18,0 0-2-17,0 0 0-1,0 0 0 1,0 0-2-1,0 0 3 29,-5 0-1-28,5 0 0-1,0 0-1 1,0 0 1-1,0 0-1 2,0 0 1-2,0 0-1 0,0 0 0 1,0 0-1-1,0 0 0 0,0 0-1 1,0 0 1-1,0 0 13 1,0 0-25 4,0 0 10-2,0 0 0-2,-4 0-1 1,4 0 0-2,0 0 0 0,0 0 5 0,0 0-5 26,-6 0-1-26,6 0 1 1,-5 0-1 0,1 0 0 3,4 0 6-3,-3 0-6-1,3 0-1 0,0 0 1 1,-6 0-1-1,1 0-1 0,-1 0-1 1,2 0-2 3,4 0 11-3,-6 4-11-1,-12 4 1 0,14-6 2 0,-1 7-18 7,5-9 26-5</inkml:trace>
    </iact:actionData>
  </iact:action>
  <iact:action type="add" startTime="77995">
    <iact:property name="dataType"/>
    <iact:actionData xml:id="d27">
      <inkml:trace xmlns:inkml="http://www.w3.org/2003/InkML" xml:id="stk27" contextRef="#ctx0" brushRef="#br0">18526 2219 43 0,'0'0'0'12,"0"-7"11"-12,-19 1-2 0,13 2 0 0,2-2-3 0,-5 3-1 0,9 3-5 1,-6-3 4 14,-14 2 0-15,16 1 0 0,-11 0-1 0,8 0 1 1,-14 0-1-1,21 0-3 0,-6 0 3 48,-12 0 0-47,-3 4 0-1,2-4-1 1,0 6 1-1,-7-6-1 3,26 0-2-1,-19 0 2-2,-5 0 0 0,0 0 0 0,1 0 0 1,-3 0 0-1,-2 0 0 0,28 0-2 1,-25-3 2-1,-5 0-1 1,2-1 1-1,-2-3 0 0,-4 2-1 1,6-2 1-1,28 7-2 2,-30-4 1 9,-6-5 1-11,-2 2-1 0,5-2 0 0,-6 2-1 1,1-3 1 0,38 10-1-1,-41-20 1 6,3 16-1-5,-7-16 1 1,7 15-1-2,-7-11 0 0,11 5 1 0,34 11-1 7,-37-22 0 0,2 6 1-5,6 4-1 0,-1-12 1-1,6 16 0-1,5-14-1 28,19 22 0-28,-25-17 1 6,11-2-1-4,-7 3 1-2,17-4-1 0,-14 2 0 0,12-4 0 0,6 22 0 0,-6-20 0 1,-3-2 0-1,3 2 1 0,2-2-1 0,-1-2 0 0,2-3 0 0,3 27 0 4,0-27 0 2,-5-1 0-5,5-4 0-1,0 4 0 0,0-2 0 0,0 0 0 0,0 30 0 0,5-29 0 15,-2-3 0-15,2 2 1 0,-1 3-1 0,17 1 0 0,-10-6 0 1,-11 32 0 5,4-26 0 2,14-1 0-6,-8-1 0-1,10 0 0-1,-10 4 0 0,15-2 0 0,-25 26 0 0,9-20 0 38,15 2 0-35,-5 0 0-2,1-2 0-1,5 4 0 1,-6 6-1-1,-19 10 1 0,28-24 0 0,-2 18 0 0,2-15 1 0,2 10-1 4,1-8-1-3,2 14 1-1,-33 5 0 1,34-11 0-1,0 2 0 0,0-7 1 0,-1 8-1 0,1 2 0 0,0-6 0 0,-34 12 0 8,42-4 1-1,-9-3-1-7,11 6 1 4,-11-2-1-1,10 3 1-3,2 0-1 0,-45 0 0 0,43 4 0 9,1 3 1-4,5-3-1-3,-6 20 0-2,2-20 0 0,3 19 0 0,-48-23 0 1,50 23 1 40,-5-5-1-41,2 8 0 4,-2-2 0 0,-2 2 1-4,-3 0 0 0,-40-26-1 1,42 28 1-1,2 0 0 0,-11 3-1 0,7-1 1 0,-12 3-1 0,8-3 0 0,-36-30 0 0,24 28 0 0,6 1 0 1,-2-5 0 2,-9 5 1-2,5-2-1-1,-8 2 0 0,-16-29 0 0,9 23 0 5,11 4 1-4,-9 0-1-1,-8 1 1 0,2 2 0 0,-5 0 0 0,0-30-1 0,0 35 1 15,0-8 0-8,-5 5 0-6,-14 2 0-1,9-2 0 0,-16 2 0 0,26-34-1 0,-23 34 1 16,-1-2-1-13,-4 4 1-2,-8-7-1-1,2 6 1 0,-5-3-1 0,39-32 0 0,-43 30 0 23,-2-3 1-15,2-3-1-7,-6 2 1-1,-4-6-1 0,4-1 0 0,49-19 0 0,-52 19 0 0,9-5 1 0,-6-4-1 0,4 10 1 0,2-15-1 0,3 3 0 0,40-8 0 0,-43 16 0 9,7-10 0-8,-3 0 0-1,10-3 1 0,0 1-1 0,29-4 0 0,-29 4 0 6,29-4 0-6,-29 0-1 7,8 0 1-5,17 0 0-1,-14 0-1-1,12 0 1 0,0 0-2 0,6 0 2 0,-9 0-1 12,5-6-1-12,4 1-1 1,0-4 0-1,-8 2 0 1,8-13-2 1,0 20 5-1,0-5-4 39,0-15-1-38,0 10 0-2,8-13-1 0,-8 6 0 0,0 17 6 0,9-19-6 5,-5 11-3-4,2-14 0-1,0 13-1 0,3-6-1 0,0 10 0 0,-9 5 11 0,4-8-11 0,17-1-2 0,-10 2-1 0,7 4-9 0,-14-6 0 1,-4 9 23-1</inkml:trace>
    </iact:actionData>
  </iact:action>
  <iact:action type="add" startTime="80042">
    <iact:property name="dataType"/>
    <iact:actionData xml:id="d28">
      <inkml:trace xmlns:inkml="http://www.w3.org/2003/InkML" xml:id="stk28" contextRef="#ctx0" brushRef="#br0">25131 5039 28 0,'0'0'0'6,"0"-3"3"-5,0-1 0 0,0 4-3-1,-5-20 4 15,2 18-1-15,3-1 0 0,-7-5 0 0,7 5 2 0,0-1 0 0,0 4-5 0,-3-5 5 16,3 2 0-16,0 2 0 0,0-2-1 0,0-4 1 1,-6 7-1-1,6 0-4 1,0-6 4 12,0 3 1-12,-6-1-1-1,6 1 0 1,0-3 0-1,0 6-4 0,-5-3 5 15,5-1-1-15,0-2 0 0,-4 1-1 1,-2-2 0 0,2 5 0-1,1-4 0 1,3 6-3 0,-5-4 3 12,1-5-1-13,-5 4 0 0,1-3 0 1,2 6 0-1,6 2-2 1,-4-8 1 14,-1 4 1-15,-14 0-1 0,19-4 0 1,-6 4 0-1,2-2 0 1,4 6-1-1,-6-6 1 15,3 2 0-15,-3 0 0 1,3-4 0-1,-2 6-1 0,5-6 1 1,0 0 0-1,0 8-1 0,-6-4 0 34,6 0 1-34,0-5-1 1,0 2 1-1,0-2 0 1,0 2-1-1,0 7 0 0,6-19 1 2,-6 18-1-2,5-9 1 0,-2 6-1 0,6-2 0 0,-3-4 1 1,-6 10-1-1,4-4 0 7,8-4 1-5,-7 2-1-2,3-2 0 1,-3 2 0 0,-5 6 0-1,10-4 0 14,-2 0 0-14,13-2 0 0,-17 2 1 4,17 2-1-3,-15-7 0-1,16 4 0 0,-22 5 0 0,22-4 1 11,-4-2-1-10,2 2 0 1,3 0 0-2,9 2 1 0,-10-2-1 0,-22 4 0 0,30-2 0 15,-7-4 0-15,7 6 0 0,1 0 1 1,-4 0-1 1,3 0 0-2,-30 0 0 0,30 0 0 17,-4 0 0-17,1 4 1 0,0 4-2 4,3-2 2-4,-30-6-1 0,29 4 0 8,-5 4 1-7,1 12-1-1,-5-16 0 0,5 16 1 6,-6-12-1-5,-19-8 0-1,11 20 0 9,8-4 0-9,-10 4 0 0,-5-3 0 1,2 8 0 4,5-7 1-4,-11 4-1-1,0-22 0 1,4 27 1 7,-4 0-1-7,-4 9 1 0,-17-7-1-1,16 3 0 1,-12 1 0 2,17-33 0-2,-12 30 1 11,-17 2-1-12,9-1 0 0,0 4 0 1,-1-4 1 2,21-31-1-2,-22 32 0 9,-8-2 0-9,8-6 0 0,-9 0 1 0,9 4-1-1,-5-2 1 0,27-26-1 0,-24 24 0 4,24-24 0-3,-28 24 0 9,3 2 1-10,-10-4-1 0,7 0 1 0,-9 0-1 0,37-22 0 6,-28 16 0 3,0 5 0-9,-2 2 0 2,-4-7 0-1,7 3 0-1,-4-15 0 0,7 16 0 0,24-20 0 0,-25 6 0 15,4 3 0-15,3-5 0 0,13 2 0 1,-14-4 0-1,13-2 0 5,6 0 0-5,-4 0 1 8,-2 0-1-8,3 0 0 1,3 0 0-1,0 0 0 1,0 0 0 0,0-2 0 13,0 2 1-14,0-6-1 1,3 2 0-1,3-5 0 1,-2 0 0 0,-4 9 0 0,12-7 0 11,6-12 0-11,0 12 0 3,0-12 0-3,4 15 0-1,3-19 0 0,-25 23 0 0,24-5 0 12,1-14 0-12,-2 12 1 4,2 3-1-3,2-4 0-1,-27 8 0 0,22-7 0 0,-22 7 0 0,21-6 0 11,2 3 0-11,-3-7 0 4,-1 4 0-3,0 2 0-1,-19 4 0 0,24-4 0 0,-24 4 0 0,27 0-1 17,-9-8 1-15,1 6 0-1,0 0 0-1,-1 2 0 0,-18 0 0 0,14 0-1 12,8 0 0-7,-7 0 1-4,4 0 0-1,-8 0 0 0,9 0 0 0,-20 0 0 0,9 2 0 10,9 4 0-8,-12-2 0-1,1 0-1-1,1-4 0 0,1 4 0 0,-9-4 1 0,4 4-1 0,-4-4 1 0,11 6-3 11,-7 0 1-7,8-6-1-3,-7 3 0-1,-3 2-1 3,9-5-1-2,-11 0 5-1,9 6-4 7,-5-1-2-6,7 0 1 3,1-1-1-3,-9 3-1-1,-3-7 7 0,10 3-8 17,9 3-1-16,-14-2-1 1,1 2-2-1,3-1 1-1,5-2 1 0,-14-3 10 0,9 0-9 6,11 6-1-5,-10-3 0-1,15 1 2 0,-20-4-18 1,-5 0 26 2</inkml:trace>
    </iact:actionData>
  </iact:action>
  <iact:action type="add" startTime="80800">
    <iact:property name="dataType"/>
    <iact:actionData xml:id="d29">
      <inkml:trace xmlns:inkml="http://www.w3.org/2003/InkML" xml:id="stk29" contextRef="#ctx0" brushRef="#br0">26480 4948 31 0,'0'0'0'2,"0"-10"5"7,0-11 0-9,0 4-1 1,-4 7-1 1,4-6 2-2,0 8 0 0,0 8-5 0,-6-4 6 14,6-4 0-14,-6 2-1 1,6 0 1-1,0 0-1 1,-3 2 1-1,3 4-6 0,-6-4 5 14,3 2 1-14,-6-4-1 1,0 2-1-1,2 4 0 1,1-2 0-1,6 2-4 0,-5 0 3 15,-12 0 0-15,11 0-1 0,1 0 1 1,-16 2-1-1,18 6 0 1,3-8-2-1,-6 4 2 14,-13 2 0-13,13 2 0-1,0 8 0 1,0-9 0-1,-16 9-1 1,22-16-1-1,-4 9 2 15,-16 15-1-14,13-2-1-1,-17-2 1 1,21 0 0-1,-22 0 0 0,25-20-1 1,-3 26 0 17,-22-6 1-18,22 3-1 0,-20-3 1 1,23 3-1-1,-3-1 0 1,3-22 0 0,-10 25 1 9,5 3-1-10,1 0 0 0,4-2 0 0,0 2 0 1,0 0 0-1,0-28 0 4,-6 26 0 11,6 2 0-13,0-4 0-1,0 0 0-1,0-4 0 0,6 2 1 0,-6-22-1 0,4 19 0 9,5-2 0-8,-3 2-1 1,3-14 1-1,11 19 0-1,-18-18 0 0,-2-6 0 0,26 20 0 15,-5-16 0-13,-2 0 0 0,0 4-1-2,1-4 1 0,6 3 0 0,-26-7 0 0,23 0 0 18,0 0-1-17,3 0 1 1,2-7 0-1,3-2 0-1,-7-1 0 0,-24 10 0 0,28-19-1 7,3 11 1-6,-8-8 0-1,3 8 0 0,-5-12 0 0,4 16 0 0,-25 4 0 0,26-24 0 14,-7 14 0-14,-12-12 0 4,10 6 0-3,-10 5 0-1,1-12 0 0,-8 23 0 0,6-8 1 11,3-18-1-9,-9 6 1-2,4 0-1 0,-4-4 0 0,0 4 1 0,0 20-1 0,0-23 0 15,-4 0 0-15,-1 0 0 2,1-6 0-1,-5 3 0-1,-8 0 1 0,17 26-1 0,-12-26 1 13,2-1-1-9,-3 3 1-3,-5-2-1-1,13 1 0 0,-20 0 1 0,25 25-1 0,-6-22 0 20,-15 3 0-17,-1 4 1-2,7 3-1-1,8-4 0 0,-18 12 0 0,25 4 0 0,-6-4 1 7,-12 0-1-6,7 2 0-1,-5 0-1 0,13 2 1 0,-15 0 0 0,18 0 0 0,-9 0-1 20,-9 4-1-19,12 0 0 1,-11 16 0-1,5-16 0-1,-2 12-1 0,14-16 3 0,-3 6-3 6,-7 12-2-4,-11-12 0-2,21 16-1 0,-6-17 0 0,3 17-2 0,3-22 8 0,-3 7-9 14,3 12 0-13,0-11-2-1,0 8 0 2,3-11 0-1,0 15 1-1,-3-20 10 0,21 7-8 9,-11 11-1-9,10-10 2 7,-10 9-19-6,-10-17 26-1</inkml:trace>
    </iact:actionData>
  </iact:action>
  <iact:action type="add" startTime="81323">
    <iact:property name="dataType"/>
    <iact:actionData xml:id="d30">
      <inkml:trace xmlns:inkml="http://www.w3.org/2003/InkML" xml:id="stk30" contextRef="#ctx0" brushRef="#br0">27250 4809 47 0,'0'0'0'7,"0"-17"9"-6,0 8-1-1,0-17-1 0,0 26-7 0,0-5 7 12,0-1-2-11,5-4 0 0,-1 4 0-1,-4 0-1 1,3 4 1-1,-3 2-5 0,8 0 4 14,1-4 1-14,-9 3-1 1,6 1 0-1,-1 0 0 1,-2 0-1-1,-3 0-3 0,5 0 4 14,1 5-1-13,-2-3 0-1,1 6 0 1,-1 8-1-1,1-7 0 1,-5-9-2-1,7 26 3 24,-2-7-2-24,-1 3 1 1,-4 4 0 0,0 2-1-1,0-1 0 2,0-27-1-2,4 33 1 3,-4-5 0-3,0 2 0 1,0 6 0-1,0-3 1 1,-4 0-1-1,4-33-1 0,-4 35 1 22,-1-3-1-21,-7 2 1-1,8-7 0 1,-16 2-1-1,17-2 1 2,3-27-1-2,-5 29 0 6,-1-5 0-5,-14 0 0 0,16-4 1-1,-17 0-1 0,17-4 1 4,4-16-1-4,-5 6 0 15,1 10 0-12,-8-16 0-2,9 4 1-1,0 4-1 0,-9-8 0 0,12 0 0 0,-5 0 0 8,-1 0 0-7,2 0 1-1,0 0 0 2,-1-8 0-1,1 0-1-1,4 8 0 0,-6-18 0 13,6 2-1-13,0-6 1 4,0 0 0-4,0-6 1 0,0-6-2 0,0 34 1 0,6-31 0 13,3-5-1-9,5 0 1-4,-3 3 0 0,13-5 0 0,-15 0 0 0,-9 38 0 0,20-33 0 12,-11 0 1-12,11 2-1 4,-14-2 0-3,17 6 1-1,-14-3-1 0,-9 30 0 0,21-28 0 18,-14 1 0-15,14 4 0-3,-10 6 0 1,11 1 1-1,-22 16-1 0,4-10 0 7,22-6 0-7,-20 15 0 0,13-9 1 5,-7 10-1-4,1-2 0-1,-13 2 0 0,8-2 1 14,-2 2-1-11,13 0 0-2,-13 0 0-1,-2 4 1 0,14 2-1 0,-18-6 0 0,6 18 0 18,12-8 0-15,-12 12 0-2,4-8 1 6,11 12-1-6,-16-2 0-1,-5-24 0 0,4 28 0 0,5 2 0 0,-5 2 0 0,2-4 0 0,-1 10 1 0,-5-5-1 0,0-33 0 0,0 34 0 12,0-2 0-12,-5 2 0 1,-5-4 0-1,-3-4 0 3,8-4 0-2,5-22 0-1,-6 22 0 18,-13-2 0-15,13-2 0-2,0-10 0-1,3 14 0 0,-4-16 0 0,7-6 0 0,-8 6 0 7,2 0 0-6,3 0 0-1,3-6-1 0,-4 4 2 0,4-4-1 1,0 0 0 3,0 0 0 10,0 0 0-13,0-2 0-1,0-6 0 1,0 0 1 0,4-14-1 0,-4 22 0 0,3-18-1 6,11-8 1-6,2 1 0 2,-10-2 0-3,13-3 1 0,1-4-1 0,-20 34 0 0,19-34 0 13,-1-1 0-12,4 6 0 2,2-2 0-2,-9 1 1-1,-6-2-1 0,-9 32 0 0,25-22 0 12,-21-5 0-12,27 1 0 4,-19 6 1-4,-1-3-1 0,10 5 0 1,-21 18 0-1,3-10 1 11,22-8-1-11,-19 11 0 5,12 1 1-5,-14-7-1 0,6 9 0 0,-10 4 0 0,12-6 1 18,-7 3-1-17,11 3 0 0,-10-1 1-1,0 1-1 2,-1 0 0-1,-5 0 0-1,10 0 0 7,-1 0 0-7,9 4 0 1,-14 3 0 3,10 10 0-3,3-9 1-1,-17-8-1 0,5 22 0 6,5-2 0 0,7 2 0-5,-10 3 0-1,2 1 0 0,-3 5 0 0,-6-31 0 0,4 29 0 13,4 6 0-13,-4-5 0 0,1 4 1 1,-5-1-1 3,0 1 0-3,0-34 0-1,0 30 1 11,-5-2-1-8,-7 4 0-3,8-6 0 0,-15-2 0 0,16 0 0 4,3-24 0-3,-8 24 0 8,-16-1 0-5,24-4 0-3,-17-3 0-1,12-8 1 0,-4 16-1 0,9-24 0 0,-7 4 0 7,-8 14 0-5,15-18 0 2,-5 4 0-3,1 0 0-1,-1-4-1 0,5 0 1 0,-5 0 0 14,5 0-1-9,-5 0 0-5,5 0 0 0,0 0 0 0,0 0-1 1,0 0 2-1,0 0-2 11,0-2 0-11,0-4-1 0,0-2 1 4,0-10-2-3,0 1 1-1,0 17 3 0,10-19-4 21,-5 3 0-18,4-6-1 0,6 0-1-3,-8-4-1 0,2 3-1 0,-9 23 8 1,22-23-9-1,-17-1 0 0,14 0-1 0,-8 0 1 0,12 2 1 0,-11 1-2 3,-12 21 10-3,23-19-11 6,-10 3-5 9,0 8 4-12,5-18-20-2,-18 26 32-1</inkml:trace>
    </iact:actionData>
  </iact:action>
  <iact:action type="add" startTime="82240">
    <iact:property name="dataType"/>
    <iact:actionData xml:id="d31">
      <inkml:trace xmlns:inkml="http://www.w3.org/2003/InkML" xml:id="stk31" contextRef="#ctx0" brushRef="#br0">28988 4294 21 0,'0'0'0'3,"0"-11"33"-3,-4-8-23 0,4 19-10 9,-5-6 8-4,5-4 0-4,0 4-3 1,-6 1 0-2,6 2 0 2,0 3-1-2,0 0-4 0,0-2 4 10,0 2 0-10,0 0 1 1,0 0-1 0,0 0 1 1,0 0-1-1,0 0-4-1,0 0 4 41,0 0 0-41,0 0 0 1,0 0-1-1,0 0 0 1,0 0 0 0,0 0-24 0,0 2 45 2,6 3-21-2,-6 14-1-1,0-13 1 0,0 17 0 1,0-6-1-1,0-17-2 1,0 19 2 0,0 7 0-1,-9 1 0 1,5 5 0-1,-19 6 0 1,20 3 0 0,3-41-2-1,-22 36 2 12,15 7-1-11,-17-5 0-1,-3 6 0 0,5-2 0 2,-3 0-1-2,25-42 0 1,-23 41 1 10,-2 0-1-10,0-1 0-1,-2 0 0 0,-4 2 0 0,-3-5 1 4,34-37-1-3,-30 42 0 11,6-4 0-10,-6 1-1-1,7-6 1-1,-7 5 0 0,8-5 0 0,22-33 0 0,-27 27 0 25,9 1 0-21,-4-2 0-2,4 2 0-2,15-10-1 0,-24 6 2 0,27-24-1 1,-10 20 0-1,-2-4 0 0,7-9 0 0,-15 14-1 0,14-15 0 0,1 14 0 0,5-20 1 0,-19 0-2 10,19 2 0-8,-5 4 0 1,5-2 0-3,-7-4-1 0,7 4 0 0,0-4 3 0,-5 0-4 11,2 4 0-11,3-4 1 2,0 0-1-2,0 0-1 0,0 0 5 0,0 0-5 15,0 0 0-14,0-1 0-1,0-4-2 1,0-1 0 0,0-2 0 1,0 8 7-2,0-22-8 35,0 17 1-35,3-15 0 4,2 9 0-2,7-9 0-2,7 0-1 0,-19 20 8 0,11-20-9 0,9-6-2 1,-3-2 1-1,3-8-19 0,-20 36 29 0</inkml:trace>
    </iact:actionData>
  </iact:action>
  <iact:action type="add" startTime="82597">
    <iact:property name="dataType"/>
    <iact:actionData xml:id="d32">
      <inkml:trace xmlns:inkml="http://www.w3.org/2003/InkML" xml:id="stk32" contextRef="#ctx0" brushRef="#br0">28948 4415 31 0,'0'0'0'2,"6"-7"5"-2,-6-12 0 0,0 19-5 0,6-13 5 0,-6-6-1 0,10 16 1 0,-7-5 1 0,3 4 0 0,3-4-1 0,-9 8-5 0,6-4 6 6,-6 1 0-6,3-1-1 1,1 4 1-1,-4-4 0 1,6 4 0 2,-6 0-6-3,8-2 6 10,-8 2-1-7,4 0 0-3,-4 0-1 4,6 0 0-4,-6 0 0 0,0 0-4 0,8 0 4 12,-4 0-1-12,1 2 1 0,5 6-2 0,5 8 1 0,-11-9-1 0,-4-7-2 1,9 23 3 36,-4-7-1-37,5 10-1 1,5-1 1-1,-12 6 0 1,9-2 0-1,-12-29-2 0,10 33 2 1,-7 0-1 0,5 1 0-1,2 6 0 2,-7-2 0-2,-3 1 0 0,0-39-1 0,3 39 0 3,3-3 0 0,-6 0 1-3,6 2-1 0,-6 1 0 0,0 0 0 0,0-39 0 0,0 40 0 15,0-2 1-15,0-2-1 0,4 0 0 2,-4-5 0-2,5 7 0 2,-5-38 0-2,0 36 0 12,0-2 0-5,0 2 0-6,0-4 0-1,0 6 0 0,0-10 0 0,0-28 0 0,0 28-1 37,0 0 1-32,0-2 0-4,0-2 0-1,0 0 0 0,0 0 0 0,0-24 0 1,0 23 0-1,0-19 0 0,0 22 0 0,0-22 0 0,0 17 0 0,7-16 0 0,-7-5 0 0,0 6 0 0,3-2 0 6,-3 6 0-5,0-5 0-1,0-4-1 0,5 6 1 0,-5-7 0 0,0 0 0 8,0 2 0-8,0-2-1 1,0 0 0-1,0 0-1 0,0 0 0 1,0 0 2 0,0 0-3 12,0 0-1-12,-5 0-1-1,5 0 0 1,0 0-1-1,0-2 0 1,0 2 6-1,-3-4-6 14,3 0-1-14,-7-5 1 1,7 3 0 5,0-1 0-5,0 1 1-1,0 6 5 0,0-10-5 16,0 6 0-16,-5-5-2 3,1 5 0-1,-2-3-4-2,6 3-2 0,0 4 13 0,-9-5-13 0,6-12-9 0,-3 8 4 0,6 9 18 1</inkml:trace>
    </iact:actionData>
  </iact:action>
  <iact:action type="add" startTime="83006">
    <iact:property name="dataType"/>
    <iact:actionData xml:id="d33">
      <inkml:trace xmlns:inkml="http://www.w3.org/2003/InkML" xml:id="stk33" contextRef="#ctx0" brushRef="#br0">28584 4983 30 0,'0'0'0'3,"0"-10"20"-3,0-7-10 0,0 17-10 0,0-8 9 10,0-2-1-10,4 5-2 1,-4 3-2-1,11-3 1 1,-7 3-1 0,-4 2-4-1,10 0 4 13,-5-3 0-13,5 0 0 1,-1 2 0-1,12-2 0 1,-15 3 0-1,-6 0-4 1,18 0 3 13,-9 0 0-14,16 0 0 1,-21 0 0 0,22 0-1-1,-7 0 0 1,-19 0-2-1,18 4 1 13,3-4 1-12,-2 6-1-1,5-4-1 1,1 5 1 0,-1-2-1-1,-24-5 0 0,22 6 0 14,3-2 1-13,5 15-1-1,-2-13 0 1,-4 1 0 1,7 12 0-2,-31-19 0 0,35 4 0 13,-6 16 0-13,-3-15 0 1,-10 13 0-1,5-13 0 1,-2-1 0 0,-19-4 0-1,15 10 0 14,-5-6-1-13,13 5 0-1,-17-5 0 2,0 3-2-2,2-4 1 1,-8-3 2 2,12 0-3 6,-4 6-1-8,2-3-1 3,-7-3 0-3,5 4-3 0,-8-4-1-1,0 0 9 0,4 0-11 10,-4 0 0-10,6 0 0 5,-2 0 1-3,-4 6 1-2,8-6 0 0,-8 0 9 0,6 6-8 2,-2-4-19-2,-4-2 27 3</inkml:trace>
    </iact:actionData>
  </iact:action>
  <iact:action type="add" startTime="84185">
    <iact:property name="dataType"/>
    <iact:actionData xml:id="d34">
      <inkml:trace xmlns:inkml="http://www.w3.org/2003/InkML" xml:id="stk34" contextRef="#ctx0" brushRef="#br0">25070 5692 29 0,'0'0'0'2,"0"-7"3"-2,0 7-3 0,0-7 2 13,-9-14 1-13,1 14-1 0,2 2 0 0,2-1 0 0,-5 4 0 0,9 2-2 0,-4-7 2 16,-1 6 1-16,-1-2 1 0,0 1 0 0,6-2 0 1,-4 1 1-1,4 3-5 1,0-3 5 24,-6 0-1-24,3 2 1-1,3-2-1 1,-6 0 0-1,6 3 0 1,0-3-1 1,0 3-3-2,0-2 4 0,0-3-1 0,0 2 1 0,0 3-1 1,0 0 0-1,0 0-3 0,0 0 3 15,0 0 1-15,0 0-1 1,0 0 0-1,0 0 0 1,0 0-1-1,0 0-2 1,0 0 3 20,0 0 0-20,0 0 0-1,0 0-1 0,0 3 1 1,0 4-1 0,0-7-2 0,-3 6 2 4,-2 13 0-4,-1-16 0-1,1 18 1 1,0-2-1 0,1 1-1-1,4-20-1 0,-11 22 2 15,5 1-1-15,5 1 1 1,-5 0-1-1,1 1 0 1,5 1 0 1,0-26-1-1,0 27 0 10,0-3 1-10,0 2-1-1,0-1 0 4,5 1 1-4,2-5-1 0,-7-21 0 0,11 20 0 12,4-2 0-12,-4-12 0 4,3 20 1-3,-5-22-1-1,12 16 0 0,-21-20 0 0,8 4 0 20,12 6 1-15,1 4-1-3,-14-8 0-2,20 0 0 0,-9 0 0 0,-18-6 0 0,19 4 0 4,6-4 0-3,-2 0 0-1,2 0 1 0,-6 0-1 1,6 0 0-1,-25 0 0 0,26 0 0 11,-3 0 0-11,3-2 0 4,-5-6 0-3,5 2 0-1,-2-2 0 0,-24 8 0 0,30-22 0 12,0 18-1-8,-7-19 1-3,7 2 0-1,-3 1-1 0,3-6 1 0,-30 26 0 0,29-25 0 12,-5-6 0-8,6 1 0-3,-1 2 0-1,-5-1 1 0,2 0-1 0,-26 29 0 0,23-24 0 12,3 1 0-9,-3 3 0-2,-8-1 0-1,5 6 0 0,-16 5 0 0,-4 10 0 0,21-18 0 24,-14 11 0-22,14-2 0-1,-15-1 0-1,4 3 1 0,-1-2-1 0,-9 9 0 0,5-4 0 5,2-3 0-4,7 6 0-1,-10 1 0 0,4 0 0 0,-3 0 0 0,-5 0 0 0,11 0 0 12,-2 1 0-11,3 8 0 2,-8 8 0-2,12-13 0-1,-10 14 0 0,-6-18 0 0,12 7 0 12,2 19 0-8,-5-9 0-3,11 6 0-1,-14 0 0 0,11 1 0 0,-17-24 0 0,6 26 0 12,13-1 0-12,0-2 0 4,1 0 0-3,-3 1 0-1,6-1 0 0,-23-23 0 0,19 19 0 14,0 2 0-11,1-17 0-2,-1 22 0-1,-4-18 0 0,4 8 0 0,-19-16 0 0,9 6 0 22,16-4 0-21,-5 6 0 1,1-8 0-1,-4 0 0-1,1 0 0 0,-18 0 0 0,21 0 1 4,0 0-1-3,-2-8 0 0,3 0 0-1,4-8 1 0,-1 8-1 0,-25 8 0 3,24-26 0 19,3 6 1-19,-1 0-1-1,4-4 0-2,1 2 0 0,-8-2 1 0,-23 24-1 0,31-23 0 0,-4-2 0 0,2 7 0 0,2-5 1 0,-8 3-1 4,-23 20 0-3,30-20-1 8,-7 11 1-6,7-13-1-2,-5 17 0-1,-2-14 2 0,-4 16-1 0,2-3 0 0,-21 6 0 0,21-3 1 13,-13 1-1-9,10 0 0-3,-12 2 1-1,15 0-1 0,-18 0 0 0,-3 0 0 0,9 4 1 11,-3 1-1-10,3 2 0 3,1 12 0-4,1-14 1 0,2 0-1 0,-13-5 0 0,10 26 0 12,10-25 0-12,-17 22 0 1,9-17 0-1,-3 11 0 0,7-7 0 0,-16-10 0 3,9 16 0 24,-5-8 0-26,16 13 0 0,-14-17 0 1,17 1 0 0,-18 1 0-2,-5-6 0 0,21 8 1 0,-17-2-1 0,20 0 0 0,-20 2 0 4,16-4 0-3,-20-4 0-1,17 0 0 8,-3 0 0-6,8 0 0-2,5 0 0 0,-11-1 0 0,7-5 0 4,-23 6 0-3,17-6 0-1,-17 6 0 0,18-7 0 19,6-5 1-12,-8-3-1-6,5 9 0 0,1-4 0-1,1 3 0 0,-23 7 0 0,22-19 0 0,-1 13 0 0,-3-2 0 0,4-14 0 0,-4 18 0 0,-14-5 0 0,-4 9 0 0,31-17 0 15,-13 14 0-15,-3-1 1 0,5-6-2 4,-16 5 1-3,17 1 1-1,-21 4-1 0,9-4 0 12,10 1 0-12,-12 0 0 0,14 3 0 4,-15-3 0-3,3 3 0-1,-9 0 0 0,16 0 0 12,-11 0 0-12,4 0 0 3,-5 0 0-2,7 0-1-1,-4 6 1 0,-7-6 0 0,14 3 1 12,-10 2-2-12,3 0 1 4,4 0-1-3,-1 3 1-1,-7-4 0 0,-3-4 0 0,14 9 0 11,-7-5 0-11,8 3 0 4,-3 2 0-3,-3-5 0-1,-9-4 0 0,3 7 0 26,20 1 0-23,-18-1 0-2,8-2 0-1,5 1 0 0,-13-3 0 0,14 3 0 0,-19-6 0 0,10 4 0 1,14-4 0 3,-6 0 0-3,3 3 0-1,0-3 0 0,-21 0 0 0,16 0 0 10,8 0 0-10,-6 0-1 2,7 0 0-1,-9 0 1-1,0 0-1 0,4 0 1 0,-20 0 0 1,10 0 0 11,16 0 0-11,-19 0 0 0,14 6 0 0,-14-4 0-1,-7-2 0 0,17 5 0 14,-13-5 0-14,5 5 0 1,9 0 0 2,-11-5 0-2,12 6 0-1,-19-6 0 0,6 4 0 26,15-4 0-23,-18 3 0-2,17 1 0-1,-10 0 0 1,9-4-1-1,1 5 1 0,-20-5 0 0,10 7 0 0,14-7-1 0,-11 0 0 0,12 2 0 3,-5-2-1-2,-20 0 2-1,19 0-2 10,-1 5 0-8,-5-5 0-1,10 6-1-1,-9-6 1 0,6 0-1 0,-20 0 3 0,18 0-3 13,4 0 0-11,-3 0 0-1,-11 0 0-1,18 0-1 0,-6 0 1 0,-20 0 3 0,19 0-4 13,-4 0 0-12,-8 0 0 1,14-5-2-1,-18 4 0-1,19-2 0 0,-17 1-1 0,-5 2 7 0,10-6-7 28,-5 2 0-25,4 0 1-2,0 0 0-1,1 2 0 0,2-3 0 0,-12 5 6 0,13 0-8 0,-8-3 0 0,5 2-2 1,-7 1 2 2,18-5-18-2,-21 5 26-1,0 0 0 0</inkml:trace>
    </iact:actionData>
  </iact:action>
  <iact:action type="add" startTime="88311">
    <iact:property name="dataType"/>
    <iact:actionData xml:id="d35">
      <inkml:trace xmlns:inkml="http://www.w3.org/2003/InkML" xml:id="stk35" contextRef="#ctx0" brushRef="#br0">18546 8698 31 0,'0'0'0'7,"0"0"5"-6,0 0-5 1,-5 4 5 10,-1-4-2-12,-3 4-1 2,9-4 0-2,-3 4 1 0,-7 4 0 0,4-1 0 0,6-7-3 0,-6 20 4 15,2-20 1-15,-1 20 0 0,-5-17 0 1,7 21 0-1,-2-19 0 0,5-5-5 2,-4 23 5 11,-17-15 0-12,15 10 0-1,2-18 0 0,1 8 0 1,-8 8 0-1,11-16-5 0,-7 0 5 17,-11 4-1-16,18 4 0-1,-6-2 0 0,-1-2-1 1,2-4 0 0,5 0-3-1,-21 6 3 14,15-6-1-14,-13 1 1 0,15-1-1 0,-16 0 0 1,11 0 0-1,9 0-2 1,-29 0 2 12,9 0-1-13,-5 0 0 0,3 0 1 0,-5-1-2 1,-1-3 1-1,28 4-1 1,-33-6 0 13,2-2 1-13,1 1-1-1,-3-12 0 0,4 12 0 1,-6-12 1-1,35 19-1 1,-34-11 0 17,1-14 0-12,-1 3 0-5,-1 0 0-1,0 0 1 0,35 22-1 0,-28-21 0 5,-2-2 0-5,5 1 0 0,1-2 1 5,5 2-1-4,9 3 1-1,10 19-1 0,-18-23 1 30,13 5-1-27,1-5 0-1,4 3 0-1,0-2 0-1,4-7 0 0,-4 29 0 1,9-24 0-1,11-5 0 0,-11-1 0 0,16 2 0 4,0-2-1-4,-3 2 1 0,5 8 0 0,-27 20 0 0,27-30-1 6,3 9 1-6,5-2 0 0,-1-1 0 0,-1 5 0 0,1 0 0 0,-34 19 0 0,39-8-1 15,0-11 1-14,1 10 0 0,0-13 0-1,8 16 0 0,-4-12 0 1,-44 18 0-1,43-6 0 27,6 1 0-24,-1-14 0-1,1 16 1-2,0-6-1 0,-1 4 1 0,-48 5-1 0,44-9 0 0,-2 7 0 0,4 2 0 7,-9 0 0-7,8 0 0 0,-10 10 0 0,-35-10 0 0,28 21-1 10,2-15 1-10,-5 23 0 0,-2-11 0 0,-1 6 0 0,-4-4 0 1,-18-20 0 4,4 26 0 2,7-2 0-4,-2 0 0-2,-3 2 0-1,-6 2 0 0,0-2 0 0,0-26 0 0,0 26 1 14,-21 6-1-14,16-2 0 0,-23 2 0 0,7 0 0 0,-1-2 0 4,22-30 0-3,-21 32 0 12,-3-4 0-12,-7-5 0 5,3 3 0-5,-6-6 0-1,10 6 0 0,24-26 0 0,-30 22 0 6,8 1 0-3,-6-3 0-2,7-13-1-1,-6 17 1 0,27-24 0 0,-18 8-1 13,-2 12-1-11,2-13-1-1,1 9 0-1,-2-16-1 0,15 4-1 0,-17-1 1 0,21-3 4 0,-3 4-6 13,-8-4 1-12,7 0-1-1,-2 0 0 3,3 0-2-2,3 0 1-1,0 0 7 12,0-2-8-11,0 0-2-1,0 2 0 1,0-4-2 1,3-4 0-1,3 8 0 0,-6 0 12-1,4-4-10 7,1 0-17-7,-5 4 27 1</inkml:trace>
    </iact:actionData>
  </iact:action>
  <iact:action type="add" startTime="88884">
    <iact:property name="dataType"/>
    <iact:actionData xml:id="d36">
      <inkml:trace xmlns:inkml="http://www.w3.org/2003/InkML" xml:id="stk36" contextRef="#ctx0" brushRef="#br0">18749 9425 47 0,'0'0'0'1,"-12"-2"10"-1,12 2-10 0,-20 0 9 18,-4-9-2-18,3 6 0 1,15 1 0-1,-22 2-2 0,4 0 0 1,24 0-5 1,-19 0 5 5,-1 0-1-7,2-2 0 1,-8-2 1 0,-4 2-1-1,8-1 0 0,22 3-4 1,-30 0 5 13,-1-9-1-14,4 3-1 1,-9-2 1-1,8 1-1 1,-5-2 0-1,33 9-3 0,-31-19 3 14,-3 15-1-14,0-5-1 1,6-11 1-1,-2 14-1 1,-4-4 0-1,34 10-1 1,-29-17 0 14,0 13 1-14,-1-16-1 0,11 11 1-1,-1-12 0 2,1 12 0-2,19 9-1 0,-8-27 0 12,3 8 1-7,-1-1-1-5,0-2 0 0,6 1 0 0,6 1 0 0,-6 20 0 0,6-19 0 17,11-3 0-14,-12-3 0 0,25 4-1-3,-16-4 1 0,12 3 0 0,-26 22 0 0,22-22 0 5,-1 2 0-1,7 2 0-3,2 8 0-1,0-14-1 0,-2 20 1 0,-28 4 0 0,29-22 0 12,6 14 0-12,0-10 0 4,-2 8 0-3,6 2 0-1,-5 0 0 0,-34 8 0 0,36-8 0 12,2-4 0-12,-5 8 0 4,1 0-1-3,0 1 1-1,-4 3 0 0,-30 0 0 0,33 0 0 11,1 0 0-11,-4 3 0 4,5 5 0-3,-8 0 0-1,3 10 0 0,-30-18 0 0,25 2 0 13,3 18 0-11,4-16 0-1,-10 16 0-1,8-12 0 0,-5 19 0 0,-25-27 0 1,24 23 0 16,-7-3 0-11,4 3 0-5,-16 2 0-1,14 3 0 0,-12 1 0 0,-7-29 0 0,0 30 0 9,0 2 0-3,-7-3 0-5,3 5 0-1,-7-5 0 0,-7 4 1 0,18-33-1 0,-4 27 0 8,-27-2 0-2,7-1 0-4,9 2 1-2,-7-4-1 0,-5-1 0 0,27-21 0 0,-24 23 1 5,-6-6-1-5,2 3 0 0,-2 0 0 5,-2-2 1-5,1-2-1 0,31-16 0 0,-39 10 0 13,0 18 0-9,5-23 0 2,-3 16 0-5,6-21 1-1,1 6-1 0,30-6 0 0,-31 2 0 6,-3-2 0-2,2 0 0-4,10 0 0 6,1 0-1-5,2-8 1-1,19 8 0 0,-6-5 0 4,-13-14 0-3,14 13 0-1,-4-12-1 1,5 12 0-1,-1-16 1 0,5 22 0 3,0-11-1 10,-7-9-1-13,7 13 0 4,0-12 0-3,0 6-1 6,7-4 0-6,-7 17 3-1,5-6-5 4,-1-3 0-2,-1 5 0-2,3-6-2 0,3 4-1 0,-3-1 0 0,-6 7 8 0,21 0-10 14,-14-3-1-14,8 3 0 4,6 0-2-3,-3 3 1-1,-18-3 12 0,21 7-12 0,-21-7 12 0,23 24-9 7,3-5-18-7,-26-19 27 0</inkml:trace>
    </iact:actionData>
  </iact:action>
  <iact:action type="add" startTime="89508">
    <iact:property name="dataType"/>
    <iact:actionData xml:id="d37">
      <inkml:trace xmlns:inkml="http://www.w3.org/2003/InkML" xml:id="stk37" contextRef="#ctx0" brushRef="#br0">19079 10272 16 0,'0'0'0'1,"-3"0"26"4,-16-2-20-4,4-4-1-1,-4-3-2 0,1 6 0 0,10 1 0 0,8 2-3 20,-23 0 3-19,18 0 2-1,2 0 0 0,-18 0 0 1,21 0 0 0,-10 0-1 0,10 0-4 0,-13 0 4 5,7 5 0-6,3-5 1 0,-9 0-1 0,-3 0 1 0,15 0-1 1,0 0-4-1,-7 0 5 15,2 0-2-15,-1 0 1 0,-19-3 0 1,25 3 0-1,-18 0-1 1,18 0-3-1,-6 0 3 14,-15 0 0-13,17 0 0-1,-16 0-1 1,1 3 0-1,1 2 0 1,18-5-2-1,-20 6 1 23,2 4 0-22,-3 5 0-1,-3-8 0 1,-7-3-1 1,3 20 0-1,28-24 0-1,-29 6 1 2,-6 12-1-2,5-11 0 1,3 12 0-1,-8-13 0 1,0 0 0 0,35-6 0-1,-29 20 0 14,2-16 0-13,-4-3-1 2,-4 6 1-2,3-5 0-1,1-2 1 0,31 0-1 0,-29 0 0 11,6 0 0-10,2-6 0 3,7-2 0-4,5-12 0 0,-11 12-1 0,20 8 1 0,-5-26 0 12,-1 6 0-8,6 0-1-3,0-10 1-1,0 1 0 0,6-1-1 0,-6 30 1 0,5-33 0 13,18-2 0-13,-3-4 0 4,1 1 0-4,2-1 0 0,6 4 0 0,-29 35 0 0,25-36 0 12,9 0-1-12,-6 0 1 0,8 3 1 4,-8 5-1-4,-28 28 0 0,30-28 1 13,0 4-1-13,2 2 0 0,3-1 0 0,-6 4 0 0,2 13 0 4,-5-14 0-4,-26 20 0 1,35-10 0 18,-3 4-1-16,0 0 1 0,-3-3 0-3,2 2 0 0,-3 5 0 0,-28 2 0 0,34-2 0 4,-6 2-1-4,8 0 1 0,-3 0 0 6,1 4 0-3,-34-4 0 0,31 18 0 2,0-14 0-5,-1 14 0 0,0-11-1 0,1 18 1 0,-13-8 0 4,-18-17 0-3,19 21 0 11,-8-2 0-12,8 7 0 4,-12 0 0-4,5 4 0 0,-6 5 0 0,-6-35 0 0,0 36 0 21,0-5 1-16,0 8-1-3,-21 0 0-2,17-3 0 0,-26 3 1 0,30-39-1 0,-23 40 0 0,-3 1 0 0,-1 0 1 0,-8-6-1 0,1 1 0 4,-1-6 1-3,35-30-1-1,-38 30 1 11,-1-6-1-7,-4 4 1-3,4-6-1-1,-1 3 1 0,0-6-1 0,40-19 0 0,-40 20 1 19,7-16-1-16,-5 19 1-2,5-22-1 0,-3 7 0-1,11-4 1 0,25-4-1 0,-27 6 1 8,2-6-1-6,1 0 1-1,3-6-1-1,4 0-1 0,12-12 1 0,5 18 0 0,-21-6-1 9,21-13 1-7,-6 12-1-1,6-19 0-1,0 4 0 0,0 0-1 0,0 22 2 0,6-20-2 26,3-8-1-24,8-2 0 0,-10 2-1-2,17 0-1 0,-17 0 0 0,-7 28 5 0,24-30-6 5,-3 3 0-5,-9 0-2 0,7-5 0 0,6 9-2 0,-5-2 0 1,-20 25 10-1,20-22-10 12,4 0-2-12,4 5-1 0,8 8 0 1,-3-17-21 2,-33 26 34-2</inkml:trace>
    </iact:actionData>
  </iact:action>
  <iact:action type="add" startTime="90764">
    <iact:property name="dataType"/>
    <iact:actionData xml:id="d38">
      <inkml:trace xmlns:inkml="http://www.w3.org/2003/InkML" xml:id="stk38" contextRef="#ctx0" brushRef="#br0">24719 8782 26 0,'0'0'0'15,"-12"-2"2"-15,-7-8 1 1,14 4 1-1,5 6-4 1,-19-8 3 12,13 4 1-12,-13 0 0-1,16 1 1 1,-2 3 0 1,-1 0 0-2,6 0-5 0,0-5 5 12,0 5-1-12,-7 0 0 0,7-2-1 1,0 2 0-1,0 0 0 0,0 0-3 0,0-2 3 10,0 2 0-9,7 0-1 0,-7 0 0 1,0-4 0-1,6 4 0 0,-6 0-2-1,8 0 3 17,-4 0-1-17,6-3 1 0,-5 3 0 0,1-3-1 1,13 2 1 0,-19 1-3-1,5-3 2 8,14 3 0-8,-15 0-1 1,14 0 1 0,5 0 0 1,0 0 0-1,-23 0-2-1,24 0 1 12,1 0 1-11,1 0 0 3,-4 3 0-4,3 1 0 0,5-1 0 0,-30-3-2 0,33 6 2 13,1 1 1-13,6-7 0 0,5 9-1 3,-1-2 1-3,8 0-1 1,-52-7-2 1,54 4 1 8,4 16 0-10,6-15 0 0,-6 15 0 7,11-17-1-7,-8 15 0 0,-61-18 0 0,70 4 0 14,-3 4 0-12,2-4 0-1,-1 5 1-1,0 8-1 0,1-11 0 0,-69-6 0 0,62 2 0 30,12 8 0-30,-7 6 0 2,3-12 0-2,-3 2 0 0,-3 2 0 0,-64-8 0 4,67 6 0-3,-2 0 0-1,2 14 0 0,-1-20 0 0,-3 6 0 0,15-4 0 0,-78-2 0 0,64 8 0 5,12-6 0 2,-2 4 0-6,-4-2-1-1,1-1 1 0,0 4 0 0,-71-7 0 0,73 4 1 9,2-4-1-9,-6 0 0 6,1 4 0-5,-3 0 0-1,8-2 1 0,-75-2-1 0,62 6 0 9,8-6 0-2,-12 6 0-6,1-3 1-1,-1-3-2 0,-4 5 1 0,-54-5 0 0,53 5 0 17,2 0 0-13,-3-5 0-3,-3 8 1-1,-3-6-1 0,3 5 0 0,-49-7 0 0,47 7-1 3,-10-3 0-1,3 2 1-2,-9 2-1 0,-4-4 1 3,-27-4 0 0,30 5 1 12,-7 0-1-15,3-1 0 0,-9 3 0 4,4-4 0-3,-12 3 0-1,-9-6 0 0,21 1 0 6,-17-1 1-1,1 6-1-4,5 1 0-1,-5-4 0 0,-1 1 1 0,-4-4-1 0,5 0 0 32,1 0 0-32,-2 5 0 1,-4-5 1 1,6 0-1-1,-6 0 0 0,0 0 0-1,0 0 1 0,0 0-1 0,0 0 0 0,6 0 1 0,-6 0-1 0,0 0 0 3,0 0 0-2,0 0 0 1,0 0 0-1,0 0 0-1,0 0 0 0,0 0 0 21,0 0 0-21,0 0-1 1,0 0 1-1,0 0-2 1,0 0-1-1,0 0 3 1,0 0-4 7,0 0-1-7,4-3 0 0,-4-2-1 4,0 4 0-4,0-6-1-1,0 7 7 0,0-3-8 9,0 0 1-8,0 0 0 0,0 3 1 2,-4-1 0-2,4-1 0 0,0 2 6-1,-6 0-8 10,-4 0 0-10,4 0-1 4,-18 0-1-2,19 0 0-2,-24 0 2 0,29 0 8 0,-20 3-24 0,20-3 24 4</inkml:trace>
    </iact:actionData>
  </iact:action>
  <iact:action type="add" startTime="92995">
    <iact:property name="dataType"/>
    <iact:actionData xml:id="d39">
      <inkml:trace xmlns:inkml="http://www.w3.org/2003/InkML" xml:id="stk39" contextRef="#ctx0" brushRef="#br0">13257 292 31 0,'0'0'0'6,"-5"-20"3"-5,-16 4 1-1,13-4-2 0,-16 10 1 0,18 2-2 0,6 8-1 0,-20-8 2 12,12 0-2-11,-18 6 1-1,22-1 0 1,-20-1-1-1,18 1 1 0,6 3-1 1,-24 0 2 39,3 0 0-39,2 0 0-1,1 0 1 1,-2 0 0-1,-3 0 0 1,23 0-3-1,-21 0 3 1,4 0 1-1,0 0-1 1,-1 0 1-1,-1 0-1 2,7 0 0-2,12 0-3 0,-21 0 4 0,-2 0-1 0,9 7 1 1,-4-7-2-1,-4 0 1 1,18 5-1-1,4-5-2 0,-30 2 2 29,11 4 0-29,-1-3 0 1,2 2 0-1,-1 1-1 1,-2-4 0-1,21-2-1 1,-18 7 1-1,-2-4 0 0,-4 4 0 1,-1-1 0 1,7-2 0-2,-9 5 0 0,27-9-1 0,-22 2 1 34,1 6 0-34,3-4 0 7,-9 4 0-6,5-2 0-1,3 2 0 0,19-8-1 0,-24 20 1 0,-3-18 0 0,5 16 0 0,-5-12 1 0,9 12-1 0,-7-12 0 1,25-6-1-1,-18 22 1 4,-9-16 0-2,15 16 0-2,-8-13 0 0,0 16 0 0,-5-21 0 0,25-4-1 0,-15 27 1 13,-4-20 0-10,14 21 1-2,-18-10-1-1,20 2 0 0,-24-1-1 0,27-19 0 0,-3 17 1 15,-18 7 0-14,18-4 0-1,-15 0 0 3,14 3-1-2,4-23 0-1,-18 19 1 38,14 1-1-38,-17 0 1 5,15 3 0-4,1 0 0-1,-14 1-1 0,15-1 1 0,4-23-1 1,-6 25 1-1,-2 5-1 0,-7-3 1 0,15-3-1 0,-12 7 0 0,8 0 1 0,4-31-1 4,-5 30 0-3,1 2 0-1,-2 8 0 0,2-2 1 0,1 0-1 0,-3 8 0 0,6-46 0 0,0 38 1 9,-5 2-1-8,5 4 0 1,0-10 0-2,0 2 0 0,0 3 0 0,0-39 0 0,5 39 0 13,1-5 1-9,-3 2-1-3,7 3 0-1,11 1 0 0,-17-2 0 0,-4-38 0 0,23 43 1 12,-7-6-1-12,8-1 0 4,-3 0 0-3,-4 0 1-1,3-4-1 0,-20-32 0 0,19 34 0 30,5-5 0-27,-3 6 0-2,2-1 0-1,1-4 0 0,1 3 0 0,-25-33 0 0,29 32 0 0,2-2 0 0,-1 2 0 6,2-8 0-5,7 8 0-1,-39-32 0 0,39 27 0 8,-1-1 0-6,11-1 0-1,-6-5 0-1,11 2 0 0,1 2 1 0,0-20-1 0,-55-4 0 0,56 22 0 11,-2-22 0-11,-1 6 0 4,-3 0 0-3,0-1-1-1,-1-5 1 0,-49 0 0 0,52 5 0 11,-9-5 0-10,6 0 0-1,-6 0 0 0,-2 0-1 3,3-4 1-2,-44 4 0-1,39-1 0 37,4-4 0-31,-3-1 0-4,2 0 0-2,-4-2 0 0,-4 2 0 0,-34 6 0 0,35-8 0 0,2 1 0 0,-10-2 0 0,7-3 0 0,-9 4 0 1,3-8 0-1,-28 16 0 0,24-7 0 4,1-3 1-3,4-5-1-1,-9 5 1 0,-2 2 0 0,-1-11-1 0,-17 19 0 0,19-4 0 10,-10-16 0-10,10 11 0 1,-11-11 0 0,8 3 0-1,-16 17 0 0,6-20 1 14,3 1-1-11,3-3 0-2,-8-5 1-1,5 0-1 0,-4-5 0 0,-5 32 0 0,10-35 1 16,-6 3-1-16,2-3 0 4,-3-2 1-3,-3-1-1-1,8 0 0 0,-8-6 0 0,0 44 0 0,4-43 1 25,-4-6-1-25,0 3 0 1,0-2 0 3,3-2 0-3,-3 50 0-1,0-43 1 0,0 43-1 0,0-40 0 0,0-3 0 0,0 5 0 1,0-3 1-1,0 6-1 0,-3-4 0 0,3 39 0 0,-4-38 0 10,4 2 1-10,-8 4-1 1,5-2 1-1,-3 6-1 4,2 0 1-3,4 28-1-1,-6-30 1 11,-3 4 0-7,-4-4-1-4,7 6 1 0,-20 1 0 0,26 23-1 0,-19-26 1 12,4 6-1-8,-3-5 0-3,-2 0 1-1,-1 0-1 0,-12 4 0 0,3-1 0 0,30 22 0 0,-32-23 1 34,-2 3-1-26,4 11 0-7,-9-14 0-1,-1 12 0 0,1-11 0 0,39 22 0 0,-37-7 0 0,-7-12 0 0,0 12 0 0,0 0 0 0,1-13 1 0,-2 18-1 0,45 2 0 0,-38-8 0 4,-3 2 0-4,3-2 0 5,-1 4 0-4,-1 0 0-1,40 4 0 0,-39-3 0 8,1 3 0-5,1 0-1-2,-1 0 1-1,6 7 0 0,-7 1 0 0,39-8 0 0,-34 8 0 14,3 8-1-9,-7-12 1-4,4 14-1-1,5-12 1 0,0 9-1 0,29-15 1 0,-29 9 1 0,29-9-1 0,-35 19 0 40,3-14 0-40,-4 20-1 5,6-5 1-4,4-4 0 0,26-16 0-1,-32 7 0 0,4 20 0 0,4-19 0 0,-1 17 0 0,1-19 0 0,3 21 0 0,21-27 0 0,-22 20 0 0,1 1 1 1,3-1-2 2,-8 3 1-2,8 3 0-1,-3 2 0 0,21-28 0 0,-22 28 0 9,1 0 0-6,2 2 0-2,-2-2 0-1,-3 0 0 0,5 6 0 0,19-34 0 0,-20 38 0 12,3-3 0-7,-4 1 0-4,-3 1 0-1,8-3 0 0,8 2 0 0,8-36 0 0,-19 38 0 12,11 3 1-9,4 2-1-2,-15 4 0-1,19 5 0 0,-3-3 0 0,3-49 0 0,0 51 0 32,0-5 0-26,0-8-1-3,0 0 1-3,3 0 0 0,7-2 0 0,-10-36 0 0,21 36 0 0,-12 2 0 0,9 0 0 0,4-3 0 0,-4 5 0 0,7-5-1 0,-25-35 1 0,18 36 0 5,7 0 0-4,-1-2 0-1,-3 2 0 0,7 3 0 0,6-5 0 0,-34-34 0 0,34 41 0 13,-5-6 0-9,5 1 0-3,0-6-1-1,2 0 1 0,-2-2 0 0,-34-28 0 0,37 24 0 12,-1 0 0-12,-4-6-1 4,7 0 1-3,1-11-1-1,0 13 1 0,-40-20 0 0,43 5-1 27,-5 0 1-27,3 4-1 5,-4-5 0-4,6 4 1-1,-4-8-1 0,-39 0 1 0,40 0 0 0,-1-4 0 0,4 0 0 0,-6 0-1 0,6-5 1 0,-3 2 0 0,-40 7 0 4,36-20 0 5,3 12 0-7,1-12 0-1,-6 2-1-1,6 2 1 0,-1-4 0 0,-39 20 0 0,38-18-1 12,0-4 1-9,2 0 0-2,-6-1 0-1,0-2 0 0,0-1 0 0,-34 26 0 0,29-28 0 14,-4 0 0-13,-1-2 1 1,1-2-1-2,-1 1 1 0,-5-5 0 0,-19 36-1 0,19-31 0 17,-2-5 0-14,-10 3 0-2,8-6 0-1,-5 1 0 0,5-8 0 0,-15 46 0 0,9-39 1 9,6-5-1-9,-11 2 0 2,10-2 1-1,-11-4-1-1,4 0 0 0,-7 48 0 0,6-51 0 13,-1-4 1-13,5 7-1 0,-10-6 0 1,6 11 1 2,-2 3-1-2,-4 40 0-1,0-42 0 13,0 6 1-13,0 2-1 0,-4 0 1 0,-2-3-1 4,2 4 0-4,4 33 0 0,-6-34 1 13,1 2-1-13,-11-2 1 4,2 4-1-4,-5 0 0 0,15 0 1 0,4 30-1 0,-26-28 0 12,7 0 1-12,-5 1 0 0,-4 4-1 0,3-3 0 0,-9 2 0 1,34 24 0 2,-39-25 0 11,0 0 0-14,-4 4 0 4,-7 1 0-3,1 1 0-1,1 11 0 0,48 8 0 0,-53-19 0 10,8 10 0-9,-3 2 0-1,-5-2 0 0,5 1-1 1,-8 2 1 3,56 6 0-4,-48-1 0 9,5 1-1-5,-1 0 1-4,-1 0 0 0,8 7 0 0,0-3-1 0,37-4 1 0,-38 7-1 12,9 15 1-7,-5-19-1-4,5 20 0-1,0-19 1 0,-1 19-1 0,30-23 1 0,-28 20-1 11,-2 0 1-11,8-1 0 6,-5 0-1-6,9-2 0 0,-7-10 1 0,25-7 0 1,-14 24-1 9,-6-16 0-8,15 12 0-1,-14-10 0-1,10 14 0 0,3-19-1 0,6-5 2 0,-21 27-2 13,21-11 0-13,-4 4-1 4,1-2 1-3,0 2-1-1,-5 0 0 0,8-20 3 0,-6 20-3 12,2 0-1-12,-1 2 0 1,-1 4 1 2,-3-2-1-2,5 4 0-1,4-28 4 0,-9 29-5 12,5-2 0-11,-4 1-1 2,4 1-1-2,-1-3-1-1,-1-3 1 0,6-23 7 0,-4 27-8 12,4 2 0-12,-3 0 1 0,3-5 0 0,-5 3 1 4,5-2 0-4,0-25 6 0,0 24-6 13,0 5 0-13,5-6 2 0,-2 1 1 0,1 2 2 0,2-4-21 4,-6-22 22-3,0 0 0-1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2T14:43:47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38">
    <iact:property name="dataType"/>
    <iact:actionData xml:id="d0">
      <inkml:trace xmlns:inkml="http://www.w3.org/2003/InkML" xml:id="stk0" contextRef="#ctx0" brushRef="#br0">15833 8389 43 0,'0'0'0'4,"-3"0"13"-3,-8-10-7 0,-9 4-3 0,20 6-3-1,-5-8 1 13,-13 8 0-12,18-2-1-1,-6 0 1 2,0-2-1 0,6 4 2-2,0 0-2 1,0 0 2 10,0 0 1-11,-4 0 1 1,4 0 0 1,0 0 0-1,0 0-4-1,-6 0 5 12,6 0-1-12,-4 0-1 1,4 0 0 1,0 0 0 2,0 0-1-4,0 0-2 0,0 0 2 0,0 0-4 0,0 0 6 11,0 0-2-11,0 0 0 0,0 0 0 0,-3 0 0 8,3 0 0-7,0 0-2 0,-6-3 2 4,6 3 0-5,-6 0 0 1,3-3 0-1,-2 3-1 1,1-2 0 1,4 2-1-1,-8-4 2 12,4 4-1-13,-1-2 0 0,-5 0 0 0,-3 2 0 1,13 0-1 1,-5 0 1-1,5 0-1-1,-21 0 1 11,17 0 0-11,-14-3 0 1,11 3 0-1,-11 0 0 3,12-3-1-3,6 3 0 0,-19 0 1 13,16 0 0-12,-23 0 0 0,22 0 0 3,-21-4 0-4,19 2 0 1,6 2-1-1,-18-2 1 10,13 2 1-6,-16 0-1-2,13 0-1-2,-13-4 1 0,16 3-1 0,5 1 0 1,-23-3 1 14,12 1 0-15,-14 2 0 0,22-4 0 1,-22 2 0 2,25 2-1-2,-5-4 1 11,-14 0 0-12,14 4 0 4,-15 0 0-3,15-1 0-1,-1-2-1 0,-18 1 1 0,24 2-1 0,0-2 0 7,-4-2 1-3,-15 4-1-4,14-2 1 0,5-2-1 0,0 4 0 4,-9-2 0-3,9 2 0-1,-16-4 1 7,16 2-1-6,-11-4 1-1,7 6-1 0,-15-8 0 0,14 0 0 6,5 8 0-6,-10-2 0 9,-4-6 0-8,10 2 0 5,-1 0-1-5,0-4 1-1,-6 0 0 0,11 10 0 0,-15-4 1 9,15-8-1-3,-7 4 1-5,1 4 0-1,-5-16-2 0,7 18 2 0,4 2-1 0,-6-12 0 9,-3-4 0-9,5 10 0 6,-1 0 0-6,-5-14 0 0,4 16 0 0,6 4 0 0,-9-20 0 11,9 16 1-11,-4-16-1 6,-1 17 0-5,1-17 0-1,-1 11 0 0,5 9 0 0,-6-17 0 10,0 8 1-9,2-13-1 4,-1 17 0-4,-1-18 0-1,6 23 0 0,-4-3 0 8,4-17 1-7,0 10-1 5,-5-12 0-6,5 15 1 0,0-15-1 0,0 22 0 0,0-5 0 10,0-17 0-9,0 15 0 5,0-18 0-5,5 15 0-1,-5-10 0 0,0 20 0 0,4-17 0 9,2 6 0-9,-1-8 1 6,-1 12-1-5,-4-17 0-1,12 13 0 0,-7-10-1 0,-5 21 1 0,4-6 1 9,5-14-1-3,-9 16 0-5,4-4 0-1,1-5 0 0,1 10 0 0,-6 3 0 0,10-6 0 11,-10-4 0-11,5 6 0 5,-1-4 0-4,1 4 0-1,-5 4 0 0,4-8 0 10,2 4 0-4,-2-2-1-5,7 0 1-1,-5 0 1 0,1 2-1 0,-7 4 0 0,20-4-1 10,-14 2 1-10,-1 0 0 6,4-6 0-5,0 8 0-1,-4-1 0 0,16-4 0 0,-21 5 0 0,7-2 0 9,14 2 0-9,-17-4 0 6,17 0 0-5,-12 3 0-1,-9 1 0 4,19-3 0 3,-7 3 0-7,11-4 0 6,-9 4 0-5,-3 0 0-1,19-3 0 0,-30 3 0 0,14 0 0 9,-6-1 0-9,17 1 0 0,-6 0 0 6,1 0 0-5,-4 0 0-1,-16 0 0 0,8 0 0 10,18 0 0-10,-8 4 0 0,-3-4 1 0,6 0-1 1,-3 4 0 4,-18-4 0-4,20 0 0 7,0 4 0-7,-2-4 0-1,-2 8 0 0,-7-6 0 6,16 3 0-5,-25-5 0-1,11 1 0 10,6-1 0-9,-12 8 0 5,16-8 0-5,-12 4 0-1,10-4 0 0,-19 0 0 0,4 4 0 9,16 0 0-9,-16 2 0 0,7-2 0 0,9-4 0 6,-20 4 0-5,0-4 0-1,11 5 0 16,7-2 0-16,-14 5 0 3,8-4 1-2,0 4-1-1,-2-4 1 0,-10-4-1 0,5 8 0 5,16-4 0 1,-17 3 0-5,0-1 0-1,16 1 0 0,-8 1 0 0,-12-8 0 0,4 4 0 9,14 6 0-9,-14-4 0 1,17 0 0 4,-16 2 0-4,4 9 0-1,-9-17 0 0,20 0 0 11,-14 7 0-11,2-3 0 6,-4 4 0-5,7-1 0-1,-2-3 0 0,-9-4 0 0,11 6 0 8,-6 1 0-7,4 1 0 3,-5 0 0-2,1-4 0-2,5 5 0 0,-10-9 0 0,6 6 0 10,5-2 0-10,-11 3 0 7,3 1 0-7,1-4 0 0,2 3 0 0,-6-7 0 0,0 1 0 9,4 9 0-8,-4-4 0 5,5-3 1-5,-5 3-1-1,6 4 0 0,-6-10 0 0,0 4 0 10,6 1 0-10,-6 5 0 1,4-5 0-1,-4 3 0 5,5-1 0-4,-5-7 0-1,4 17 0 10,-4-14 0-10,5 6 0 6,-5-4 0-6,0 4 0 0,4 7 0 0,-4-16 0 0,0 7 0 10,0-3 1-10,0 15-1 6,0-15 0-5,0 2 0-1,0 17 1 0,0-23-1 0,-4 5 0 10,-1 11 0-10,1-7 0 6,-5 10 1-5,3-13-1-1,-15 16 0 0,21-22 0 0,-4 5 0 9,1 14 0-9,-18-13 1 0,15 10-1 7,1-10 0-7,-13 2 0 0,18-8 0 0,0 22 0 41,-2-20 1-41,-21 20-1 3,17-22-1-1,2 6 1-2,1 12 0 0,3-18 0 0,-11 0 0 0,5 8 0 0,2-4 0 0,-6 4 0 0,5-2 1 1,1 2-2 6,4-8 1-7,-5 2 0 0,2 4 0 0,3 0 0 0,-6-4 0 0,-1 4 0 0,2-4 0 0,5-2 0 0,-4 6 0 7,4 0 0-6,-4-2 1 4,-2 0-1-5,1-4 0 0,-2 4 0 0,7-4 0 0,-6 6 0 10,0 0 0-4,-5 0 0-5,-2-1 0-1,9-4 0 0,4-1 0 0,-21 10 0 39,12-6 0-39,-16 2 0 6,10-2 0-5,-3 4 0-1,-3-2 0 0,-3 2 0 0,24-8 0 0,-25 5 0 0,6 4 0 1,-5 7 0-1,5-16 0 0,-5 10 0 0,24-10 0 0,-21 4 0 2,2 0-1 2,1 0 1-3,-2 2 0-1,15-2-1 0,-21-2-1 0,23-2 1 0,3 0 1 0,-21 0-3 4,17 0 1-2,0 0-1-2,-7 0 0 0,8 0-1 1,-3 0-1 4,6 0 5-5,-4-2-6 10,-1 2-2-10,5-4-1 1,-6-2 0 4,6 0-1-4,-6 0-1-1,6 6 11 0,0-8-11 10,0 4-2-10,0-4 0 0,0 4 0 6,6 0-1-5,-6 4 14-1,6-10-12 26,-1 4-15-19,-5 6 27-5</inkml:trace>
    </iact:actionData>
  </iact:action>
  <iact:action type="add" startTime="6886">
    <iact:property name="dataType"/>
    <iact:actionData xml:id="d1">
      <inkml:trace xmlns:inkml="http://www.w3.org/2003/InkML" xml:id="stk1" contextRef="#ctx0" brushRef="#br0">14922 8453 24 0,'0'0'0'11,"0"0"4"-11,-5 0-2 2,1-3 0-1,-2 0-1-1,6 3-1 0,-5 0 0 12,5 0 0-11,0 0-1-1,0 0 1 1,0 0 0-1,-4 0 0 1,4 0 0-1,0 0 1 14,-5 0-1-13,5 0 2-1,0 0-1 0,-4 0 1 1,-1 0-1 0,5 0-1-1,0 0 2 14,-6 0-1-14,6 0 0 1,0 3 0-1,0 2 0 1,0-5 0 0,0 0-1-1,0 4 1 14,0 0 0-14,0 3 1 1,0-7 0-1,0 0 0 1,0 0 1 0,0 0-3-1,0 2 3 14,0-2 0-14,0 0 1 0,0 5 0 1,0-5 0 0,0 0 0-1,0 0-4 1,0 6 4 12,0-6 0-13,0 0 0 1,0 3-1-1,-6-3 1 1,2 5 0-1,4-5-4 1,0 0 3 13,-3 0 0-13,-3 4-1-1,6-4 1 1,-6 0-1-1,6 0 0 1,0 0-2 0,-4 4 2 13,1-4 0-13,-3 0 0-1,0 6 0 0,1-6-1 1,1 0 1-1,4 0-2 1,-10 1 1 10,5 6 0-10,1-7 0 0,-1 6 0 0,-4-6-1-1,2 0 1 0,7 0-1 0,-3 3 0 16,-3-3 0-16,1 0 1 0,-5 4-1 0,7-4 0 1,-3 0 0-1,6 0 0 0,-10 3 1 14,5-3-1-14,-4 0 0 1,3 0 0-1,6 0 0 1,-4 0 1 0,4 0-1-1,-9 0 0 15,5 0 0-15,-4 0 0 0,4 0 0 1,-1 0 1-1,1 0-1 2,4 0 0-1,-6 0 0 11,1 0 0-12,2 0 1 4,-1 0 0-3,-2 0-1-1,-4 0 1 0,10 0-1 0,-5 0 1 11,-1 0 0-7,2 0 0-3,-13 0 0-1,17-3 0 0,-9 2 0 0,9 1-1 0,-9-3 2 14,-5 0-1-14,11 3 0 1,-8-3 0 2,5 0 0-2,2-4 0-1,4 7-1 0,-11-1 1 9,7-5 0-5,0 2 0-4,-4-2 0 0,2 0 0 0,6 6-1 0,-12-8 1 15,8 3 0-14,-1-5-1 3,-5 5 1-3,7-3-1-1,-2 0 1 0,0 0-1 0,5 8 0 0,-11-8 1 9,5 2-1-8,2 0 0 0,4-1 0 0,0 0 0-1,-5-1 1 0,5 8-1 0,-4-4 0 15,-1-4 0-14,1 0 1 2,-1 4-1-2,5 0 0-1,-7-3 0 0,7 7 0 0,-4-3 0 14,-1-3 1-13,1 2-1-1,-2 4 0 1,6-3 0 2,-5-4 0-2,5 7 0-1,0-2 0 7,0 0 0-6,-4-3 1-1,1 2-1 0,-2 1 0 1,5-2 0-1,0 4 0 1,0-2 0 16,0-6 0-16,-7 8 1 3,7-4-1-4,0 0 0 0,0 4 0 0,0-4 0 11,0-2 0-10,-5 0 1-1,5 2-1 4,0 0 1-3,0-4-1-1,0 0-1 0,0 8 1 0,0-4 0 11,0-6 0-10,0 2 0-1,-6 0 0 1,6 0 0 2,0 0 1-2,0 8-1-1,0-12 0 7,0-4 1-3,0 10-1-4,0 0 0 0,0-2 0 0,0 8 0 0,0-12 0 13,6 4 0-13,-6 2 0 4,0-2 1-3,0 0-2-1,0 0 1 0,0-12 0 0,0 20 0 0,0-2 1 14,0-8-1-14,0-6 0 1,0 12 0 2,5-3 0-2,-5 7 0-1,0-10 0 11,0-9 0-10,7 13 0 3,-7-2 0-3,5 0 0-1,-5 0 0 0,3 1 0 0,-3 7 0 0,0-13 0 12,0 5 1-12,0-12-1 0,0 19 0 0,4-8 0 0,-4-7 0 4,0 16 0-3,0-5 0 7,0-5 0-5,5 3 0-2,1-12 0 3,-2 16 0-4,1-4 0 1,-5 7 0-1,4-10-1 8,-4 5 2-8,7-6-1 1,-2 5 0 2,-5-1 0-3,4 1 0 0,-4 6 0 0,0-6 0 14,5-1 0-12,-5 1 0-1,4 6 0-1,1-2 0 1,-5-3-1 0,0 5 1 0,4-3 0 8,2 2 1-7,2-2-1-1,0 0-1 0,-8 2 1-1,5 1 0 0,-5 0 0 3,3 0 0 7,7-4 0-7,-5 4 0-2,-1 0 0-1,1 0 0 0,2 0 0 0,-7 0 0 0,6 0 0 13,-3 0 0-13,2 0 0 0,-1 0 0 1,-4 0 0-1,4 0 0 1,-4 0 0 0,5 0 0 13,5 0 0-14,-10 0 0 1,6-4 0-1,0 4 0 1,-1-2 0 1,-5 2 0-1,7 0 0 10,-7-2 0-11,6-2 0 1,-2 4 0 0,1-3 0 2,-1 3 0-3,-4 0 0 0,9 0 0 12,-6 0 0-12,-3-1 0 1,5 1 0 0,-1 0 0 1,1-3 0-1,-5 3 0-1,4 0 0 12,2 0 0-12,-1 0 0 0,-1 0 1 4,2 0-2-3,0 0 1-1,-6 0 0 0,4-3 0 11,-1 3 0-9,2 0 0-2,1 0 0 0,-2 0 0 3,1 0 0-2,-5 0 0-1,4 0 0 12,-4 0 0-11,8 0 0-1,-4 0 0 0,0 0 0 0,1 6 0 0,-5-6 0 3,4 0 0 8,-4 0 0-8,6 1 0-3,-3-1 1 0,-3 0-1 4,0 0 0-4,6 0 0 0,-6 0 0 0,5 0 0 12,-5 0 0-12,6 7 0 0,-6-7 0 0,4 0 0 1,-4 4 0 2,0-4 0-3,6 0 0 10,-3 0 0-8,-3 0 0-2,4 0 0 1,2 0 0-1,-6 0 0 1,5 0 0 15,-5 4 0-16,6-4 1 0,-3 0-1 0,4 0 0 0,-7 0 0 0,5 5 0 1,-5-5 0 1,4 0 0 9,1 0 0-9,-1 0 0-2,1 0 0 0,-1 6 0 4,2-6 0-4,-6 0 0 0,4 0 0 12,1 1 0-12,1-1 0 0,0 8 0 0,-3-8 0 4,-3 0 0-3,4 0 0-1,-4 0 0 0,6 2 0 10,0-2 0-8,-3 6 0-2,7-3 0 0,-10-3 0 0,6 4 0 4,-6-4 0-4,5 0 0 10,-1 6 0-7,1-6 0-3,-1 6 1 0,1-6-1 0,-5 0 0 3,0 3 0 8,0 1 0-9,6-2 0-2,-2-2 0 0,1 7 0 0,-5-3 0 1,5 0 0 0,-5-4 0 1,6 5 0 10,-1 0 0-11,-2 0 0-1,4-1 0 0,-4-1 0 0,-3-3 0 4,9 4 0-3,-9-4 0-1,0 6 0 10,12-3 0-10,-7-3 0 1,-1 7 0-1,0-3 0 2,-4-4 0-2,0 3 0 14,9 3 0-14,-3-3 0 5,-1 1 0-5,-1-4 0 0,-4 6 0 0,0-6 0 0,6 3 0 0,-6-3 0 0,0 6 0 11,6-6 0-9,-1 5 0-2,-1-5 0 0,1 3 0 0,-5-3 0 0,0 6 0 17,4-5 0-17,-4-1 0 0,0 6 0 0,4-6 0 0,-4 6 0 1,0-6 0 2,0 4 0 7,5 0 0-8,-5-4 0-2,6 5 0 1,-6-2 0-1,6 3 0 0,-6-6 0 3,0 7 0 8,4-6 0-9,-4 5 0-1,0-4 0-1,5 4 0 0,-5-1 0 1,0-5 0 2,0 3 0 6,4 1 1-7,-4 3-1-1,0-4 0-1,0 3 0 0,0-3 0 1,0-3 0 2,0 4 0 7,0 2 0-9,0-1 0-1,0 1 0 1,0-4 0 0,0 4 0 0,0-6 0-1,0 6 0 11,0-2 1-9,0 0-1-2,0-2 0 1,0 4-1 0,0 0 1 0,0-6 0 0,0 2 1 12,0 6-1-13,0-4 0 1,0 4 0 0,0-4 0 1,0 2 0-1,0-6 0-1,0 6 0 12,-4-4 0-12,4 4 0 1,0-2 0-1,0 1 0 3,0 0 0-2,0-5 0-1,0 2 0 11,0 4 0-11,-5 0 0 4,5 0 0-3,0-2 0-1,-4 2 0 0,4-6 0 0,0 6 0 12,0-2 0-12,0 2 0 4,-6-4 0-3,6 6 0-1,0-4 0 0,0-4 0 0,-6 0 0 12,6 2 0-12,0 4 0 1,-5-3-1 0,5 2 1-1,0-5 1 1,0 0-1-1,0 6 0 13,-4-4 1-12,4-2 0 0,0 6-1-1,0-6 1 0,0 6-1 4,0-6 0-3,-4 0 0 5,4 2 0-5,-5-2 0 2,5 6 0-2,-4-6 0 0,4 0 0-1,0 0 0 1,-5 2 0 9,5 4 0-8,-6 0 0 3,0-2 0-4,6-4 0-1,-4 4 0 15,-1 0 0-14,-1 0 1 3,6 2-2-3,-4-4 1-1,-1 4 0 0,5-6 0 0,0 5 1 8,-4-4-1-8,0 7 0 0,-1-2 0 6,-1-1 0-5,0 0 0-1,6-5 0 0,0 2 0 6,0 4 0-2,-4 0 0-4,-1-4 0 3,5-2 0-3,-3 6 0 0,3-6 0 0,0 2 0 9,-7 4 0-5,7-6 0-4,-3 6 0 0,-2-6 0 1,5 2 0 2,0-2 0-2,0 0 0 10,-6 0 0-11,6 4 0 0,-5-4 0 4,5 0 0-3,0 0 0-1,-5 0 0 9,5 0 0-9,-4 8 0 3,4-8 0-2,-6 0 0-1,6 0 0 1,0 0 0 0,-5 0 0 14,1 0 0-11,-1 2 0-3,1-2 0-1,-1 0 0 0,-1 6 0 0,6-6 0 0,-6 0 0 21,2 4 0-15,1-4 0-4,-3 4 0-2,0 0 0 0,-1-4 0 0,7 0 0 1,-6 4 0-1,0 2 0 0,1-6 0 0,1 4 0 0,-2-2 0 4,2-2 0-4,4 0 0 0,0 0 0 8,-5 7 0-6,5-4 0-2,0-3 0 1,-4 6 0 1,-1-6-1-2,5 0 1 0,0 0 0 10,0 0-1-8,0 0 1-1,-4 0-1-1,4 4 0 1,0-4-1 0,0 0 2 0,0 0-2 9,-5 0 0-9,-2 0-1 2,7 0 0-2,-3 3 0 0,3-3-2-1,0 0 5 2,0 0-5 9,0 0-1-9,-6 0 0-1,6 0-1 0,0 0 0 1,0 0-1-2,0 0 8 0,0 0-8 9,-5 0 0-8,5 0 0 5,0-3 0-5,0 1-1-1,0 0 0 0,0 2 9 0,0 0-10 9,0 0-1-8,0 0 0 1,0 0 2-1,0 0-15-1,0 0 24 1</inkml:trace>
    </iact:actionData>
  </iact:action>
  <iact:action type="add" startTime="11618">
    <iact:property name="dataType"/>
    <iact:actionData xml:id="d2">
      <inkml:trace xmlns:inkml="http://www.w3.org/2003/InkML" xml:id="stk2" contextRef="#ctx0" brushRef="#br0">14380 8059 9 0,'0'0'0'11,"0"0"8"-9,0 0-7-2,0 0-1 0,0-4 0 1,0 4 0-1,-4 0 0 9,4 0 0-7,-4 0-1 1,4 0-13-3,0 0 14 0</inkml:trace>
    </iact:actionData>
  </iact:action>
  <iact:action type="add" startTime="11849">
    <iact:property name="dataType"/>
    <iact:actionData xml:id="d3">
      <inkml:trace xmlns:inkml="http://www.w3.org/2003/InkML" xml:id="stk3" contextRef="#ctx0" brushRef="#br0">14279 8055 19 0,'0'0'0'1,"0"0"0"-1,0 0 0 0,0 0 0 0,0 0 1 14,-6 0 0-14,3 0 1 0,-1 0 0 0,4 0 0 1,-4-2 0 2,4 2-2-3,-8-1 2 12,4-4 0-12,-1 3 0 0,-1-1-1 1,2 3 1-1,1-6-1 0,3 6-1 1,0-3 1 13,-11 2 0-14,7-2 0 1,-8 0-1 1,8-3 1-2,-1 3-1 0,5 3 0 0,-4-4 0 14,-5 2 0-12,-8 0 0-1,17-1 0-1,-8 3 1 0,2-1-1 0,6 1 0 5,-3-4 0 2,-6-2 0-3,3 6 0-3,-5-2 0-1,8-1 0 0,-4-1 0 0,7 4 0 0,-5 0 0 11,1-5-1-10,-2 3 1 0,-1-2 0-1,2 2-1 3,-7-1 0-2,12 3 1-1,-4-3-1 11,-1 1 0-10,-5 0-1 3,7 0 0-4,-3-2 0 0,-4-2-1 0,10 6 3 0,-5-6-3 12,-5 6 0-12,5-4 0 0,-13 1 2 1,18-1 0 2,-7-6-16-2,7 10 17-1,0 0 0 0</inkml:trace>
    </iact:actionData>
  </iact:action>
  <iact:action type="add" startTime="12577">
    <iact:property name="dataType"/>
    <iact:actionData xml:id="d4">
      <inkml:trace xmlns:inkml="http://www.w3.org/2003/InkML" xml:id="stk4" contextRef="#ctx0" brushRef="#br0">12589 5285 21 0,'0'0'0'1,"0"0"1"-1,0 0-1 0,0 0 1 16,0 0 1-16,0-3 1 1,0 3-1 0,0 0 1 0,0-1 0-1,0 1-3 0,0-4 3 13,0 2 1-13,0 2 1 1,-4-2 0 0,4 2 0-1,-5-4 0 1,5 4-5-1,0 0 5 14,0 0 0-13,-6 0-1-1,6 0 0 1,-4 0 0-1,4 0 0 1,0 0-4-1,-6 0 3 15,6 0 1-15,-4 0-1 0,4 0 0 0,0 0 0 1,0 0-3-1,0 0 3 1,0 0-6-1,0 0 8 14,-5 0-2-14,5 0-1 1,-4 0 1-1,-1 0-1 1,5 0-1-1,0 0-1 1,0 0 2 12,-4 0-1-12,-1 0 0-1,-2 0 0 1,7 0 0 0,-5 0-1-1,5 0 0 0,-3 0 1 15,-4 0 0-15,2 0 0 0,-3 0 0 0,3 0-1 1,-5 0 1 0,10 0-1-1,-15-2 1 14,15 0 0-14,-11-1 0 1,0-2 0 0,3 5 0 1,8 0-1-2,-19-2 1 0,19 2-1 0,-5-2 0 12,-8 0 1-11,3 0-1-1,-11 2 1 3,16-4 0-3,-14-2-1 0,19 6 0 0,-9-6 1 12,-10 5 0-7,14-5 0-4,-16 3 0-1,11-3 0 0,6 0 0 0,4 6-1 0,-20-4 1 17,16-2 0-17,-7 1 0 2,7-4-1-1,-14 5 1-1,18-6-1 0,0 10 0 0,-4-6 1 8,-4 2-1-7,-1-4 0-1,3 2 0 3,2-2 1-2,4 8-1-1,-8-6 0 0,8 6 0 0,-5-10 0 14,-1 6 0-14,1 0 0 1,1-5 1 0,-2 2-1 1,6 7 0-2,-5-7 0 0,5 7 0 0,-4-16 0 11,-1 7 0-11,5-9 0 0,0 13 0 0,-4-19 1 1,1 14-1 2,3 10 0-3,-8-22 0 9,3 5 0-3,0 0 0-5,1-1 1-1,-7-2-1 0,-2 2 0 0,13 18 0 0,0-22 0 9,-11 0 0-9,-3 5 1 6,14-2-1-5,-9 2 0-1,6 6 0 0,3 11 0 0,-12-22 0 10,6 4 1-10,1 2-1 6,1-3 0-5,-7 2 1-1,11 17-1 0,-4-10 0 0,4 10 0 0,0-25 0 10,-3 18 0-4,-3-11 1-5,3 10-1-1,3-15 0 0,-7 18 0 0,7 5 0 0,0-24 1 15,-5 6-1-14,5 0 0 1,0 0 1-1,-6 0-1-1,6 18 0 0,0-17 0 0,0 17 0 0,-4-19 1 38,4 3-1-31,0 8 0-6,0-16 1-1,0 15-1 0,0-17 1 0,0 26-1 0,0-16 0 0,4-3 0 0,-4 4 1 0,6-5-1 0,-6 11 1 0,0 9-1 0,5-23 0 5,2 7 0-4,-7-4 0-1,9 11 1 0,-6-20-1 0,1 22 0 0,4-18 0 0,-8 25 0 0,3-18 0 8,1-2 1-5,1 4-1-2,1 5 1-1,6-8-1 0,-12 19 0 0,3-6 0 10,1-14 1-9,1 13-1-1,-5-12 0 6,4 13 0-6,2 0 0 0,-2-14 1 0,-4 20-1 0,5-4 0 35,1-4-1-34,0-8 1 3,1 8 0-3,-1-2 0-1,-6 10 0 0,5-6 0 0,4-8 0 0,-4 8 0 0,6-2 0 0,-7-10 0 0,1 14 0 0,-5 4 0 0,9-8 0 7,-3 2 1-6,-2-2-1-1,7-1 0 0,-6 4 0 0,3-3 0 0,-4-2 0 0,-4 10 0 0,6-4 0 9,3-4 0-9,-1 6-1 6,-4-4 2-5,1 3-1-1,-5 3 0 0,4-1 0 11,5-7 0-10,-9 4 0 5,4 0 0-5,7 0 0-1,-7-2 0 0,-4 6 0 0,6-2 0 0,-6 2 0 0,11-7 0 8,-11 4 0-8,7 1 0 1,-1-3 0 1,-2 2 0 1,-4 3 0-2,6-3 0 25,-1 3 0-25,1-3 0 0,-2-3 0 2,1 4 0 0,-1-1 0-2,-4 3 0-1,5-1 0 1,5-3 0-1,-5 0 0 0,6 3 0 0,-6-4 0 0,-1-2 0 0,-4 7 0 0,8 0 0 9,-2-5 0-4,3-1 0-4,3 4 0-1,1-4 0 0,-9 2 1 0,1 0-1 0,-5 4 0 0,10-4 0 8,-4 1 0-8,5-2 0 3,-4 1 0-1,-3 1 0-2,-4 3 0 0,11-3 0 12,-7-3 0-6,2 4 0-5,5 2 0-1,-7-2 0 0,1-2 0 0,-5 4 0 0,8-3 0 37,-3 0 0-36,2 2 0 0,1 1 0 2,-1-3 0-1,-2 0 0-2,-5 3 0 0,9-3 0 0,0 0 0 0,-5 3 0 0,2-3 0 0,4-1 0 0,-1 3 0 0,-9 1 0 2,5-2 1 4,5 2-1-6,-5 0 0 0,-1-4-1 0,8 3 1 0,-8 1 1 0,-4 0-1 0,8-4 0 7,-8 4 0-6,10 0 0 4,-5 0 0-5,2 0 0 0,-4-4 0 0,-3 4 0 3,6 0 1 5,-6-3-1-7,5 3 0 2,-5 0 0-1,5 0 0-2,-2 0 0 0,-3 0 0 0,6 0 0 42,-3 0 0-42,-3 0 0 0,6 0 0 1,-1 0 0 6,-1 0 0-6,-4 0 0-1,8 0 0 0,-2 0 1 0,-6 7-2 1,3-7 1-1,0 5 0 0,2-1 0 0,-5-4 0 0,5 3 1 4,-1 4-1-3,1-4-1-1,1 6 1 0,0-8 0 0,-2 5 0 0,-4-6 0 0,6 6 0 8,-1 2 0-7,-2-2 0-1,1 3 0 0,2 6 0 0,-2-15 0 0,-4 0 0 0,5 8 0 16,2 10 0-15,-2-13 0-1,-1-4 0 4,-1 8 0-4,-3 8 0 0,0-17 0 0,6 4 0 6,-1 2 1-5,-5 13-1-1,0-16-1 2,4 5 1 2,1 0 0-4,-5-8 0 0,6 18 0 32,-1-16 0-31,-5 6 0 4,5 8 0-4,-5-10 0-1,7 0 0 0,-7-6 0 0,2 18 0 0,2-10 1 0,-4-4-1 0,5 16-1 0,1-20 1 0,-2 4 0 0,-4-4 0 1,0 4 0 4,0 20 0 2,6-22 1-6,-6 7-1-1,6 6 0 0,-6-7 0 0,0-8 0 0,5 16 0 7,-1-12 0-6,-4 4 0-1,3 12 0 4,-3-18 0-3,0 18 0-1,0-20 0 0,7 5 0 11,-7 12 0-11,3-11 0 0,-3 14 1 1,0-16-1 5,0 15-1-6,0-19 1 0,0 7 0 38,0 11 1-35,0-13-1-1,0 18 0-2,0-21 0 0,0 21 0 0,0-23 0 0,0 1 0 0,0 19 0 0,0-14 0 7,0 14 0-5,-3-16 0-2,3 15 0 0,0-19 0 0,0 9 0 0,0 7 0 0,0-8 0 0,-7 8 0 0,7-9 0 0,0 12 0 0,0-19 0 0,0 4 0 8,0 3 0-8,0 13 0 7,0-15 0-6,0 2 0-1,-3 13 0 0,3-20 0 0,0 4 0 8,0 2 0-6,0 3 0-1,0 7 0 1,0-11 0-1,0-5 0 0,-4 6 0 10,4 3 0-10,-5 6 0 5,5-9 0-5,0 0 0-1,-6 13 0 0,6-14 0 0,0-5 0 0,-6 20 0 26,2-18 0-25,-2 18 0 6,6-18 0-6,-5 20 0-1,5-22 0 0,-4 5 0 0,2 14 0 0,-5-11 0 0,2 12 0 0,0-11 0 0,-1 8 0 0,1-9 0 1,5-8 0 2,-4 18 0 0,-1-16 0 2,-1 18 0-4,3-14 0-1,-1 10 0 0,4-16 0 0,-5 5 0 10,5 2 0-10,0 12 0 7,-7-19 0-7,2 5 0 0,1-1 0 0,-2 16 0 0,6-20 0 0,0 4 0 10,-4 0 0-10,1 4 0 1,-2-2 0 5,5 2 0-5,-6-2 0-1,6-6 0 0,-4 6 0 33,-2 2 0-32,0-4 1 4,6 5-1-3,0-3 0-2,-9-2 0 0,9-4 0 0,-5 7 0 0,0-1 0 0,2-2 0 1,0 1 0-1,3 2 0 0,-6-3 0 0,6-4 0 0,-8 6 0 0,4 1 0 1,-1 0 0 5,-1-4 0-6,3 4 0 0,-3 1 0 0,6-8 0 0,-3 4 0 8,-2 3 0-5,0-1 0 0,5 4 0-3,-6-6 0 0,3 5 0 0,3-9 0 0,-7 16 0 10,-2-12 0-10,3 3 0 7,6 2 0-7,0-5 0 0,-3 6 0 0,3-10 0 0,-5 5 0 10,1-1 0-9,4 6 0-1,-7-9 0 5,7 8 0-4,-5-3 0-1,5-6 0 0,-4 1 0 15,4 6 0-14,-5-4 0 3,5 3 0-3,-6-3 0-1,6-3 0 0,0 4 0 0,0-4 0 0,0 6 0 5,-4-6 0-5,-1 6 0 1,5-4 1 5,0 3-1-5,0-5 0-1,-4 1 0 8,-1 7 0-8,-1-1 0 3,2-6 0-3,4-1 0 0,-10 4 0 15,10 2-1-15,-5-2 2 6,1 1-1-5,-1-2 0-1,1 1 0 0,4-4 0 0,-5 6 0 10,5-4 0-10,-7-2 0 0,7 8 0 0,-5-8 0 1,5 4 0-1,0-4 0 1,0 0 0 13,-3 0 0-13,3 0 0-1,0 0 0 1,0 0 0 13,0 0 0-13,0 0 0 0,0 0 0-1,0 0 0 1,0 0-1 0,0 0 1 0,0 0 1 1,0 0-2 9,-7 0 0-11,7-2 0 7,0 0 0-6,-5-1-1-1,5 3 2 0,0-7-2 9,0 5-1-7,0-4-1-2,0 4 0 0,0-4 0 0,-4 4-1 0,4 2 5 0,0-4-4 12,-4 4-2-11,-1-2 1 0,1 2-1 0,4-4 0 0,-6 4-1 0,6 0 7 1,-5 0-8 10,-1 0 0-12,2 0-1 0,1 0 0 1,-5 0 0 0,4 0-2 3,4 0 11-3,0 6-10 5,0 3-2-6,-3-4 3 0,-1 17 2 0,4-19-16 0,0-3 23 1</inkml:trace>
    </iact:actionData>
  </iact:action>
  <iact:action type="add" startTime="14815">
    <iact:property name="dataType"/>
    <iact:actionData xml:id="d5">
      <inkml:trace xmlns:inkml="http://www.w3.org/2003/InkML" xml:id="stk5" contextRef="#ctx0" brushRef="#br0">12457 3278 28 0,'0'0'0'2,"0"-5"2"-1,0 5-2-1,0-5 4 14,0-5-1-13,-3 6 1-1,3-2-1 1,-4 6 0-1,-4-2 1 1,8 2-4-1,0-4 4 15,-3 0 0-15,3 3 1 1,-6 1-1-1,6-3 0 1,-6 1 0 0,6 2-4-1,0-2 4 14,-4-2 0-14,-1 0-1 0,5 4 0 1,-4 0-1-1,-1-4 0 0,5 4-2 1,-4-4 2 12,4 4 0-10,0 0 0-3,-4-2 0 0,-2 2 0 0,0-2 0 0,6 2-2 2,-9-3 2 10,9 3-1-11,-6-3 1-1,-2 3 0 1,4 0-1-1,-1-2 0 1,5 2-1 1,-22 0 2-2,22 0-2 0,-4-4 1 22,-1 4 0-21,-14 0 0-1,14-2 0 1,-15-2 1 0,17 2-1-1,3 2-1 1,-17-2 1 1,13-2 1-1,-16 2-1 0,16-4 0-1,-17 6 0 1,21 0-1 0,-4-5 1 13,-1 2 0-14,-13-1 1 0,13 0-1 1,-16 0 0 1,16-4-1-2,5 8 0 1,-16-4 1 11,3 0 1-11,-1-4-1 3,5 2 0-3,-12-4 0-1,17 2 0 0,4 8-1 0,-19-8 2 12,16 0-1-11,-15-4 1-1,13-4-1 0,-14 8 0 0,16 0 0 1,3 8-1 2,-6-16 2 7,-4 7-2-8,-5-7 1-1,10 7 0-1,-4-7 0 0,-11 8-1 0,20 8 0 1,-3-19 1 12,-3 12 0-11,6-15-1-1,0 18 0-1,-6-16 1 0,6 16-1 0,0 4 0 14,0-19 0-13,0 13 0 3,0-12 0-3,0 6 1-1,0-8-1 0,6 11 0 0,-6 9 0 0,6-25 0 11,1 6 0-10,14 13 0 2,-17-20 1-2,5 10-1-1,12-7 0 0,-21 23 0 0,6-16 0 11,12 8 0-11,-14-12 0 1,19 11 0 2,-16-8 0-2,-2 8 0-1,-5 9 0 0,25-9 0 11,-19-9 1-10,12 14-1 3,-9-5 0-3,11-2 0-1,-11 3 0 0,-9 8 0 0,20-6 0 11,-9-4-1-10,7 6 1-1,-9 0 0 0,12 0 0 4,-17-4 0-4,-4 8 0 0,20-6 0 12,-16 4 0-12,16-4 0 4,-16 4 1-3,17-2-1-1,-15-2 0 0,-6 6 0 0,18-1 0 15,-14 1-1-15,7-3 2 4,9-1-1-1,-17 2 0-3,17 0 0 0,-20 2 0 0,6 0 0 6,4 0-1-4,3 0 1-1,-4 0 1-1,-3 4-1 0,3 3 0 0,-9-7 0 0,19 1 0 16,-11 9 0-15,-1-6 0 3,10 6 0-2,-8 6 0-2,11-10 0 0,-20-6 0 0,3 0 0 7,18 10 0-7,-16-4 1 5,18 14-1-5,-12-16 0 0,8 4 0 0,-19-8 0 0,9 18 0 11,15-10 0-9,-18 8 0-2,19-12 0 0,-15 3 0 0,8 12 1 0,-18-19-1 4,9 6 0 8,11 12 0-12,-10-16 0 4,11 18 0-3,-17-14 0-1,14 14 1 0,-18-20-1 0,6 8 0 11,-2 11 0-11,8-15 0 4,-12 12 0-3,0-11 1-1,5 13-1 0,-5-18 0 0,0 4 1 12,0 5-1-12,0 7 1 1,0-9 0 2,0-3 0-2,-5 5 0-1,5-9-1 0,-7 19 1 12,-2-15-1-12,3 3 1 0,-12 12 0 0,18-10-1 4,-16 8 1-3,16-17-1-1,-5 5 0 10,-15 11 0-9,20-11 1-1,-14 2-1 1,10 11 1 2,-7-16-1-2,11-2 0-1,-12 9 1 14,7-4-1-12,0 14 0-1,-4-19 0 2,2 6 1-1,-2 3-1-2,9-9 0 0,-6 2 0 5,3 7 0-1,-6-6 0-3,2 1 0-1,2 2 0 0,5 0 0 0,0-6 0 0,-4 4 0 12,-1 3 0-12,-1 0 0 1,2-5 1-1,-1 8-1 1,5-10 0 1,-4 6 0 11,-1 1 0-13,-1 0-1 1,2-3 1-1,-2 4 0 4,2-2 0-4,4-6 0 0,-5 10 0 0,5-10 0 0,-9 4 0 12,-7 4 0-12,11-2 0 4,-14 12-1-3,15-14 1-1,-16 4-1 0,20-8 1 0,-10 4-1 13,-12 2 0-13,5 3 0 0,-2-4-1 0,10 1 1 0,-16-2-1 0,25-4 2 4,-6 0-2 7,-11 0 0-9,10 0 0-2,-17 0-1 0,24 0 1 0,-9 0-1 1,9 0 3 2,-4 0-2 10,-7 0-2-13,5-10 0 5,2 5 0-5,-2-4 1 0,2-7-2 0,4 16 5 0,0-6-4 8,-3-2 0-8,3-12-1 1,0 12 1 0,0-12-1 1,0 20 5-1,0-8-5 12,0-15 0-13,0 14 0 4,3-9 1-4,-3 12 0 0,4-2-1 0,-4 3 1 0,0 5 4 0,6-7-5 13,-6 5 0-13,0 2-1 0,0 0-1 0,4 0 1 4,-4 0 0-4,0 0 6 0,6 0-5 12,-6 0-1-12,0 2 3 1,0 8 0 6,5-6 1-3,-5 2 0-4,0-6 2 0,6 23-20 0,-6-23 20 4</inkml:trace>
    </iact:actionData>
  </iact:action>
  <iact:action type="add" startTime="16796">
    <iact:property name="dataType"/>
    <iact:actionData xml:id="d6">
      <inkml:trace xmlns:inkml="http://www.w3.org/2003/InkML" xml:id="stk6" contextRef="#ctx0" brushRef="#br0">11201 2679 32 0,'0'0'0'14,"-6"-14"5"-14,2 5 1 1,-1-16 0 0,1 21-1 0,4-4 0-1,0 8-5 0,0-12 4 14,0 6 0-14,0-2-1 0,0 4 1 1,-6 0-1-1,6 0 1 1,0 4-4 0,0-1 4 12,0-2 0-12,0 3-1 0,0-2 1-1,0 2-1 2,-3 0 0-2,3 0-3 0,0 0 2 13,0 0 0-13,-5 0-1 1,5 0 1 1,-4 5-1-2,-4-4 1 1,8-1-2-1,-4 8 2 13,4-2 0-10,-5 18 0-3,-5-23 0 0,6 18 0 0,4-19-2 0,-5 7 2 13,-2 12 0-11,-1-13-1-2,4 14 1 0,-2-12-1 1,1 18 1-1,-4-22 0 0,9-4-2 1,-6 26 1 12,4-20 0-12,-3 17 0 1,5-14 0-2,-7 15 0 0,-1-7 0 0,8-17-1 1,-7 9 1 12,2 18-1-10,5-8 1-3,0 1-1 0,-4-3 1 0,-1 5-1 0,5-22 0 0,-3 17 0 13,3 2 1-11,-6 0-1 0,6 0 0-2,0-15 0 0,-4 20 0 0,4-24 0 0,0 6 0 13,0 18 1-11,0-4-1-2,0-15 0 1,0 14 0-1,0-17 0 3,0-2 0-2,0 6 1 10,0 2-1-11,0-8 0 0,4 5 0 4,2 2 1-4,-3-3-1 0,-3-4 0 0,5 0 1 11,-1 0-1-10,1 4 0 2,5-4 1-2,2 0-1-1,-7 0 0 0,-5 0 0 0,8 0 1 12,12 0 0-12,-8-2-1 4,0-4 0-3,-4 2 0-1,3-4 0 0,-11 8 0 0,16 0 1 11,-8-8-1-10,7 2 0 3,-5 4 0-4,-4-2 0 0,4-2 0 0,-10 6 0 0,9-6 0 12,0 3 0-9,-4 0 0-2,6 3 0-1,-2 0 1 0,-6 0-1 0,-3 0 0 0,6 0 0 13,3 0 0-12,-3 0 0 1,-1 3 0-1,5 4 0-1,-4-3 0 0,-6-4 0 0,4 4 0 19,-1 0 0-19,2-2 0 1,1 4 0-1,-2 2 0 1,-4-4 0 1,0-4 0-1,5 8 0 4,4-2 0-2,-9 0 0-3,0 1 0 0,0 10 0 0,0-17 0 0,0 8 0 14,0-2 0-11,0 2 0-3,0 8 0 0,0-16 0 0,-9 8 0 3,9-8 0-2,-9 4 0 9,3 16 1-8,1-20-1-2,-2 16 0 0,-14-10 0 0,21-4 0 3,0-2 0-2,-21 10 0 9,18-4 0-10,0 12 0 0,-25-18 0 5,25 6 0-5,-22 2 0 0,25-8 0 0,-19 6 0 32,1 2 0-31,1-4 0-1,7 3-1 0,-14 2 0 0,5-5 0 5,19-4 1-4,-18 4-1-1,11 4-1 0,-13-8-1 0,11 2 0 0,-10 4-1 0,9-6 0 0,10 0 4 0,-18 0-5 8,13 0 0-7,-17 0-1-1,18 0 1 0,-1 0-2 0,-4 0 1 0,9 0 6 0,-4-4-6 14,-1 0 0-12,-7-4 0 0,12 2 1-2,-3 0-2 0,3-2-2 0,0 8 9 0,0-20-10 38,0 16-1-38,0-22 2 7,0 6-18-6,0 20 27 0</inkml:trace>
    </iact:actionData>
  </iact:action>
  <iact:action type="add" startTime="17354">
    <iact:property name="dataType"/>
    <iact:actionData xml:id="d7">
      <inkml:trace xmlns:inkml="http://www.w3.org/2003/InkML" xml:id="stk7" contextRef="#ctx0" brushRef="#br0">10924 2741 27 0,'0'0'0'2,"0"-9"3"-2,3-14-1 0,-3 23-2 0,0-22 4 0,0 0-2 8,6 13 1-7,-6-8 1-1,6 9-1 0,3 4 1 0,-9 4-4 0,0-8 5 10,5-12 0-10,4 14 0 1,-5 2-1-1,2-4 1 1,-6 8-5-1,9-6 4 13,3 0 0-10,-9 2 0-3,9 0 0 1,-5 0 0-1,5 2-1 1,1 0-1 0,-13 2-2-1,9 0 3 37,-4 0-1-37,5 0 0 0,9 4 0 1,-13 0 0 0,3 4-1-1,-9-8-1 1,15 6 1 0,-7 12 0 1,-1-16 0-2,6 4 0 0,-7 0 0 0,-1 2-1 0,-5-8 0 2,21 5 1 0,-18 4-1-2,7-3 1 1,11-2-1-1,-21 4 1 1,0-8-1-1,10 8 0 11,8-7 1-11,-18 4-1 3,9-5 1-2,-2 4-1-1,2-4 0 1,-6 0 1 0,-3 0-1-1,11 0 0 13,-1 6 0-12,-5-6 0-1,1 0 1 1,4 0-1-1,-3 0 0 1,-7 0 0-1,11 0 0 11,-2-5 0-11,0 4 0 1,-2 1 0 2,2-4 0-2,0 2 0 1,-9 2 0-2,4-3 0 33,8 2 0-33,-7-3-1 4,4-1 0-2,0-2-1-2,1 7-1 0,-10 0 3 0,16-4-4 0,-11-2 0 0,-2 6-2 0,7-6 0 0,-5 3-1 1,5 2-1 2,-10 1 8 1,6 0-8-4,0-4-1 0,1 4 2 0,2 0-1 0,11 0-1 0,-13 0 2 5,-7 0 7-4,4 0-6-1,5 4-19 0,-9-4 25 0</inkml:trace>
    </iact:actionData>
  </iact:action>
  <iact:action type="add" startTime="17711">
    <iact:property name="dataType"/>
    <iact:actionData xml:id="d8">
      <inkml:trace xmlns:inkml="http://www.w3.org/2003/InkML" xml:id="stk8" contextRef="#ctx0" brushRef="#br0">11559 2601 30 0,'0'0'0'3,"0"-8"4"-3,0 8-4 0,0-8 4 0,0-8-1 0,0 10 1 0,0 0-1 0,0 2 1 0,0-4-1 0,0 8-3 0,-7 0 5 0,7 0-1 0,0-4 0 0,0 4 1 0,0 0-1 1,0 0-1-1,0 0-3 1,0 0 3 4,0 0 0-4,0 0 0 0,0 0 0 3,0 4-1-4,0 6 1 0,0-10-3 0,0 20 3 11,0-14-1-7,0 18 1-4,0-20-1 0,0 26 0 0,0-10 0 1,0-20-2-1,0 20 2 12,0 3 0-12,0 0-1 1,0 5 1-1,0-4-1 1,0 2 1 1,0-26-2-1,0 29 1 32,0-5 1-32,0 2-1 0,0 6-1 0,0-8 1 1,0 3-1-2,-6 1 0 0,6-4 1 0,0 5-1 1,-5-5 0-1,1 4 0 0,-1-2 1 0,5-26-1 1,-6 21 0 3,6 2 0-3,-3-3 1-1,3 2-1 0,-4-18 0 1,-3 20 0-1,7-24 0 4,-5 10 0 7,5 12 0-11,0-18 0 2,0 16 0-2,-3-16 0 4,3 2 0-4,0-6 0 1,0 8 0 9,0 0 1-10,0-4-1 1,0 2 0 4,0-4 1-4,0-2-1-1,0 0 0 0,0 0 1 36,0 7-1-35,0-7 1 3,0 0-1-2,0 0 1-2,3 0-1 0,-3 0 0 0,0 0 1 0,5 0 0 0,-5-3 0 0,7-3 0 0,-3-2-1 0,5 0 1 0,-9 8-1 7,5-20 1-6,4 8-1-1,13-12 1 0,-19 16 0 0,6-12-1 0,10 12 1 0,-19 8-1 0,8-24 1 10,1 14-1-10,4-12 1 8,-9 16 0-8,7-14 0 0,-5 6-1 0,-6 14 0 0,6-21 1 7,1 5-1-6,-1-3 0 3,-1 11 1-2,-1-16-1-2,1 18 0 0,-5 6 0 0,4-22 0 10,5 16 0-9,-6-14 1 20,1 16-1-20,1-5 0 3,-1 2 0-2,-4 7 0-2,5-12 0 0,1-4 0 0,-6 12 0 0,4-2 0 0,1-2 0 0,-5 4 0 0,0 4 0 0,6-9 0 3,-2 3 0-1,2 2 0-2,-2 1 0 0,-1-3 0 0,8 0 0 1,-11 6 0 5,4-1 0 2,1-5 0-6,2-1 0 2,-2 6-1-4,-1-5 1 0,5 2-1 0,-9 4 1 0,6-8-1 11,3 4 0-11,-5 4 0 2,7-7-1 2,-5 5 0-4,1 0 0 0,-7 2 2 4,6-5-3 3,3 1 1-6,-5 1-1 3,4-3-1-2,1 1 0-2,-5 0-2 0,-4 5 6 0,9-5-5 10,-4 2-2-10,5-4-1 7,-4 1 0-7,4 0 1 0,-7-1 0 0,-3 7 7 0,11-6-7 11,-2-1-1-3,7 5-1-7,-12 0 0-1,5-3 1 0,-4 2 2 0,-5 3 6 0,0 0-25 0,0 0 25 0</inkml:trace>
    </iact:actionData>
  </iact:action>
  <iact:action type="add" startTime="21760">
    <iact:property name="dataType"/>
    <iact:actionData xml:id="d9">
      <inkml:trace xmlns:inkml="http://www.w3.org/2003/InkML" xml:id="stk9" contextRef="#ctx0" brushRef="#br0">14021 5649 25 0,'0'0'0'2,"0"0"3"11,0 0 1-12,-5-4-1-1,5 0-1 1,-4 2 0-1,4 2 0 1,0 0-2 0,0-2 2 12,0-2 0-12,-5 1 1 0,5 2-1-1,-4 1 2 1,4-3-1-1,0 3-3 1,0-2 4 12,0-2 0-13,0 1 0 1,-5 0 0-1,5 3 0 1,0 0-1-1,0 0-3 1,0 0 2 14,0-3 0-15,0 3 0 1,0 0 0-1,0 0 0 1,-7 0 0-1,7 0-2 1,0 0 2 12,0 0 1-13,-4 0 0 0,4 0 0 1,-3 0 0-1,-5-1 0 1,8 1-3 0,0 0 2 12,-4 0 0-12,-1 0 0-1,5 0 0 0,-4 0-1 1,-1 0 1 0,5 0-2-1,-10 0 1 14,5 0-1-14,0-3 1 1,0 3 0-1,-13 0 0 1,18 0-1 0,-4 0 0 13,-17 0 1-14,15 0-1 0,2 0 1 1,-14 0-1-1,12 0 1 1,-15 0-1 0,21 0 0-1,-5 0 0 13,-14 0 1-12,15 4-1-1,-20-4 1 1,19 0-1-1,-20 0 1 1,25 0-1 0,-6 3 0 12,-18-3 1-12,20 0-1-1,-20 0 1 3,15 0 0-2,-12 0-1-1,21 0 0 1,-10 0 1 10,-14 0 0-9,20-3 1-2,-20 2-1 0,-1-2 0 0,7 0 1 3,18 3-2-2,-21-5 0 9,6-3 1-9,-4 7 0 2,1-2 0-2,-3-1 0-1,0-2-1 0,21 6 0 0,-17-3 1 12,-4-4 0-11,2 7 0 2,-5 0-1-2,4-4 1-1,-3 0 0 0,23 4-1 0,-21-1 0 11,1-2 0-10,1 3 1 3,-6 0-1-4,6-4 0 0,1 4 0 0,18 0 0 0,-21 0 0 12,3 0 1-11,2 0-1 2,7 0 0-2,-15 0 0-1,8 0 0 0,16 0 0 0,-18 0 1 12,-3 0-1-8,17 4 0-4,-19-4 0 0,17 0 0 0,-19 4 0 0,25-4 0 0,-9 0 0 12,-12 0 0-11,12 8 0 3,-8-8 0-4,5 0 0 0,-8 7 0 0,20-7 0 0,-10 0 0 11,-2 4 0-10,6-4 0 2,-15 5 0-2,17-5 0-1,-10 0 0 0,14 0 0 0,-5 4 0 12,-15-4 1-11,14 0-1 3,3 0 0-4,-1 0 0 0,4 0 0 1,-5 0 0 10,-7 0 1-11,8 0-1 5,-2-2 0-5,2 2 1 0,1-2 0 0,3-3-1 0,0 5 0 0,0 0 1 12,-5-1-1-11,5-2 1-1,-6 3-1 1,2-3 1 0,-2 3-1-1,6 0 0 1,-6-4 0 11,6 4 1-11,-5 0-1 2,5 0 0-2,-4-4 0-1,4 4 0 0,0-4 1 0,0 4-1 0,-5 0 0 12,0-1 0-12,5 1 0 1,-3 0 0 0,3 0 0 1,0-3 0 8,-3 3 0-8,3 0 0-1,0 0 1-1,0 0-1 1,0 0 0-1,0-4 0 16,0 1 0-16,0 3 0 0,0 0 0 1,0 0 0 0,0 0 0-1,0 0 0 1,0-1 0 11,0 1 1-11,0 0-1-1,0-3 0 1,0 3 0 0,0 0 1-1,0 0-2 1,0 0 2 9,0-3 0-7,-6-3-1 1,6 3 0-3,0-6 1-1,0 9-1 0,0-4 1 9,0-3-1-9,0 3 0 4,0-3 1-4,-8 3-1 1,8-4 1-1,0 0-1 4,0 8 0-3,-4-8 0 6,4-2 1-4,-5 3-1-1,5 0 0-1,-6-3 0-1,6 10 0 0,0-6 0 0,0 6 0 0,0-8 1 10,0 0-1-10,0 1 0 4,-3-13-1-1,3 17 1-3,0-7 0 0,0 10 0 0,0-18 0 10,0 14 0-10,0-7 0 6,0-10 0-5,0 15 0-1,0 6 0 0,0-24 1 9,0 4-1-8,0 0 0 5,0 0 0-5,3-2 0-1,-3 1 0 0,0 21 0 0,6-23 1 13,-1 0-1-13,-5-2 0 0,4 0 0 0,4 0 0 0,-2 2 0 4,-6 23 0-3,0-24 0-1,0 24 0 0,3-30 0 8,-3 5 0-4,3-1 1-3,-3-1-1-1,5 3 0 0,-5-8 0 0,0 32 0 0,0-26 0 11,0 2 0-4,5-1 0-7,-5-1 0 0,0 1 0 0,0 25 0 0,0-22 0 10,0-2 1-3,0 3-1-7,0-2 0 0,0 1 0 0,0 1 0 0,0 21 0 0,0-19 0 10,0-3 0-10,0 0 0 6,0 0 0-5,-5-1 0-1,5 3 0 0,0 20 0 0,0-23 0 9,0 1 0-3,0 5 0-5,0-3 0-1,0 1 0 0,0 3 0 0,0 16 0 0,0-21 0 10,0 11 0-10,0-10 0 6,0 11 1-5,0-10-2-1,0 15 1 0,0 4 0 0,0-13 0 9,0 6 0-8,0-2 0-1,0 1 0 6,0-1 1-5,0 5-1-1,0 4 0 0,0-9 0 10,0 3 0-8,0 1 0-1,0 3 0 0,0-8 0-1,0 10 0 2,0 0 0-1,0-7 0 8,0 1 0-9,0 3 0 1,0-1 0 1,0-2 0 2,0 4 0-4,0 2 0 0,0-6 0 9,0 4 0-8,0-5 0 2,-5 2 0 0,5 3 0-2,0-4 0-1,0 6 0 0,0-3 0 9,0 0 0-9,0-1 0 2,0-3 0 3,0 7 0-5,0-7 0 0,0 7 0 0,0-5 0 9,0 4 0-8,0-5 0 0,0 3 0 4,0 0 0-5,0 3 0 0,0 0 0 0,0 0 0 11,5 0 0-10,-5-1 0 1,0 1 0-2,0 0 0 1,0 0 0-1,0 0 0 13,0 0 0-11,0 0 0-1,0 0 0 0,0 0 0 0,0 0 0-1,0 0-1 10,0 0 2-10,0 0-2 1,0 0 2 0,0 1-2 13,0 5 1-13,5 0 0 0,-5-5 0 4,0-1 0-5,0 7 0 16,0-2 0-15,0 2 0-1,0-3 0 1,0-1 0 0,4 6 0 1,-4-7 0-1,0-2 0-1,0 5 0 5,5 2 0-4,-5-7 0 3,6 2 0-3,0 4 0-1,-2-4 0 0,-4-2 0 0,6 6 0 12,-1-6 0-12,-2 4 0 2,1-1 0 3,2 3 0-4,3 1 0-1,-9-7 0 1,7 0 0 6,-2 6 0-7,2-6 0 7,4 4 0-7,-2 2 0 0,7-2 0 0,-16-4 0 0,9 0 0 10,-5 3 0-10,17-3 0 0,-15 5 0 7,3 2 0-6,9-7 0-1,-18 0 0 0,4 0 0 7,22 1 0-5,-18-1 0 1,12 0 0-1,-8 7 0-2,10-7 0 0,-22 0 0 0,22 2 0 11,-10-2 0-11,7 0 0 6,2 0 0-5,0 5 0-1,-2-5 0 0,-19 0 0 0,18 6 0 9,8-6 0-4,-3 3 0-5,1-3 0 0,-5 0 0 0,7 0 0 4,-26 0 0-3,23 4 0 5,7-4 0 0,-5 0 0-5,-2 6 0-1,4-6 0 0,-5 3 1 0,-22-3-1 4,21 0-1 2,-4 6 1-5,4-6 1 5,-12 4-1-5,15-4 0-1,-18 4 0 0,-6-4 0 0,24 0 0 10,-14 5 0-10,15-2 0 0,-16-3 0 0,11 7 0 6,-10-7 0-5,-10 0 0-1,24 0 0 9,-9 0 0-9,-3 4 0 0,8-4 0 1,-14 0 0 4,14 0 0-4,-20 0 0-1,9 0 0 10,11 0 0-7,-12 0 0 1,13 0 0-3,-15 0 0-1,17 0 0 0,-23 0 0 0,9 0 0 7,14 0 0-5,-14 0 0-2,13 0 0 0,-1 0 0 0,-21 0 0 6,19 0 0-5,-19 0 0-1,13 0 0 8,7 0 0-8,0 0 0 6,-5 0 0-5,3 0 0-1,4 0 0 0,-22 0 0 0,23 4 0 11,2-4 0-11,-6 5 0 6,7-5 0-6,-9 1 1 0,9-1-1 0,-26 0 0 0,24 6 1 10,4-6-1-10,3 7-1 6,-3-5 1-6,0 2 0 0,-2 3 0 1,-26-7 0-1,28 3 0 9,-1 3 0-9,-1-3 0 7,4 1 0-6,-10 0 0-1,0 0 0 0,-20-4 0 0,18 0 0 8,4 6 0-7,-17 0 0 6,17-3 0-7,-17-3 0 0,8 4 0 0,-13-4 0 0,8 0 0 9,-4 3 0-8,0-3 0 5,7 0 0-5,-7 6 0-1,-4-6 0 0,6 0 0 9,0 0 0-9,-1 0 0 7,-5 0 0-7,3 7 0 0,1-7 0 0,-4 0 1 0,0 0-1 0,6 0 0 10,-6 0-1-10,0 0 1 1,4 0 0 0,-4 0 1 4,5 0-1-5,-5 0 0 0,0 0 0 9,4 0 0-9,-4 0 0 1,0 0 0-1,0 0 0 1,9 0 0 13,-9 0 0-12,3 0 0-2,-3 0 0 0,0 0 0 0,5 0 0 1,-5 0 0 4,0 0 0-4,4 0 0 8,1 0 0-8,-1 0 0-1,2 0 0 1,-6 0 0 1,0 0 0-1,5 0 0 11,-1 0 0-11,-4 0 0 5,6 0 0-6,-6 0 0 0,6 0 0 0,-6 0 0 0,0 7 0 0,0-7 0 0,0 0 1 8,0 0-1-7,4 0-1-1,-4 0 1 1,0 0 1-1,0 0-1 1,0 0 0 1,3 0 0 10,-3 0 1-12,0 0-1 1,0 0 0-1,0 4 0 1,0-4 0-1,0 0 1 14,0 0-1-13,0 0 0 0,0 0 0-1,5 0 0 4,-5 0 0-4,0 0 1 0,0 0-1 0,0 0 0 11,0 0 0-11,0 5 0 1,0-5 0-1,0 4 0 2,0-4 0-1,0 0 1 12,0 6-1-13,0-5 0 1,0 9 0 0,0-4 0-1,0 13 1 5,0-19-1-5,0 5 0 0,0-5 0 0,0 20 0 10,0-14 0-10,0 14 0 0,0-14 0 1,0 12 0 3,0-18 0-3,0 7 0 9,0 18 0-10,0-21 0 6,0 18 0-5,0-14 0-1,0 12 0 0,0-4 0 0,0-16 0 0,0 22 0 9,0 2 0-2,0-4 0-6,0 3 0-1,0 2 0 0,0-25 0 0,0 22 1 8,0 2-1-7,0 0 0 6,0 3 0-7,0 0-1 0,0-3 1 0,0-24 0 1,0 27 1 9,0-6-1-4,-5 7 0-6,5-4 0 0,-3 1 0 0,-1-1 0 0,4-24 0 1,-6 26 0 8,0-6 0-9,2 3 0 0,-1-1 0 0,-5-1 0 7,5 1 0-6,5-22 0-1,-4 18 1 8,-1 2-1-6,2-14 0 0,-10 19 0-2,8-18 0 0,1 11 0 0,4-18 0 0,-6 6 0 12,2 14 1-11,1-14-1 5,-8 14 0-5,5-18-1-1,6 6 1 0,0-8 0 0,-4 6 0 9,4 0 0-8,-6 2 0 5,6-2 0-5,-5 2 0-1,5-4 0 0,0-4 0 0,0 10 0 8,0-8 1-7,0 4-2 0,-4-6 1-1,4 5 0 6,0-5 0-6,0 0 0 0,0 1 1 10,0-1-1-4,0 8 0-5,0-8 0-1,0 2 0 0,0-2 0 0,0 0 0 9,0 0 0-9,0 6 0 1,0-2 0 0,-4-4 0-1,4 0 0 1,0 4 0 12,0-4 1-13,-5 6-1 2,2-6 0 4,-3 4 0-6,-1-4 0 0,7 0 0 0,0 4 0 11,-5-4 1-11,5 4-1 0,-4-4 0 0,-1 0 0 0,-1 0 0 1,6 0 0-1,-4 4 0 16,1-4 0-15,-2 0 1 5,0 0-1-5,5 0-1-1,-3 0 2 0,3 0-1 0,-8 0 0 6,2 0 0-5,2 0 0-1,-1 0 0 2,5 0 0-1,0 0 0-1,-4 0 0 12,4 0 0-11,-5 0 0 0,1 0 0 0,-1 0 0 4,5 0 0-4,0 0 0 8,-11 0 0-9,6 0 0 1,-5 0 0-1,5 0 0 6,5 0 0-6,-4-4 0 0,4 4 0 0,-20-2 0 12,14 0 1-12,-16-2-1 6,18 0 0-5,-17-6 0-1,15 9 0 0,6 1 0 0,-28-3 0 6,8-3-1-3,-5 4 1-2,-2-6 0-1,1 7 0 0,3-2 1 0,23 3-1 0,-29-4 0 14,3-2-1-7,-2 6 1-7,3-10-1 0,-3 10 1 0,-2-8 0 0,30 8 0 0,-25-4 0 12,1-2 0-8,-1 1 0-3,2 2 1-1,-2 1-1 0,6-4 0 0,19 6 0 0,-21-4 0 9,16 4 0-9,-17-2 0 7,10-2 0-6,-7 2 0-1,14 0-1 0,5 2 1 0,-19 0 0 9,15-2 0-9,-2-2-1 7,-5 2 0-6,7 2 0-1,-2 0-1 0,6 0 2 0,0 0-2 8,-8 0-1-7,2 0 0-1,6 0 0 1,-4 0-2 0,4-3 1-1,0 3 4 1,0 0-5 11,0 0-1-10,-4 0-1-1,4 0 0-1,0 0-1 0,-6 0-1 1,6 0 9-1,0 0-9 13,0 0-1-13,0 0-1 0,0 0 0 1,0 5 0 0,0-5 1-1,0 0 10 1,0 6-9 12,0-2 0-9,10 2 0-3,-6 16 3-1,10-18-18 0,-14-4 24 0</inkml:trace>
    </iact:actionData>
  </iact:action>
  <iact:action type="add" startTime="25685">
    <iact:property name="dataType"/>
    <iact:actionData xml:id="d10">
      <inkml:trace xmlns:inkml="http://www.w3.org/2003/InkML" xml:id="stk10" contextRef="#ctx0" brushRef="#br0">13582 3079 22 0,'0'0'0'9,"0"0"2"-7,0-5-2-2,0 1 0 0,0 4 0 1,0 0 0-1,0-6 1 14,0 4-1-14,0-4 0 1,0 6 1-1,0-6 1 0,0 6-2 1,0-4 1-1,0 4-1 1,0 0 2 29,0-8 0-30,0 6 0 1,0 0 0-1,0 0-1 1,0-4 1 0,0 6-2-1,0-3 1 1,0 2 0-1,0-4 1 2,0 2-1-2,0 1 1 0,0 0 0 0,0 2-2 0,0 0 2 9,0 0 0-6,0-3 0-3,0 0 0 0,0 2 1 0,0 1-3 0,0-5 2 14,0 5 0-13,0 0 0 1,0 0 0-2,0-2 0 0,0 2 0 0,0 0 0 1,0 0-2-1,0-3 1 12,0 3 0-11,0-3 0-1,0 3 0 1,0 0 1 0,0 0-2-1,0 0 1 40,0 0-1-40,0 0 1 1,0 0 0 0,0 0-1 0,5 0 1-1,-5 0-1 1,0 0 1 2,0 0-1-3,0 0 1 1,0 0-1-1,0 0 1 0,0 0 0 1,0 0-5-1,0 0 9 1,0 0-4-1,0 0 0 1,0 0-1 1,0 0 1-2,0 0 0 0,0 0-10 0,0 0 19 13,0 6-9-13,0-4 0 1,0-2 0 0,0 0-1-1,0 6 1 1,0-6-1 0,0 0 1-1,0 0-2 1,0 6 3 8,0-4-1-8,0-2 0 1,0 0 0-2,0 5 0 0,0-5 1 0,0 0-2 1,0 0 1 14,0 5 0-15,0-5 0 0,0 0 0 0,0 4 0 15,0-4-1-14,0 0 0 14,0 0 1-14,0 0 0 0,0 6 0-1,6-6-1 0,-6 0 1 1,0 0-1 0,0 2 1-1,7-2 0 1,-7 4 0-1,0-4 0 0,0 0-1 1,0 0 1-1,0 0-1 0,3 0 1 10,-3 8 0-9,0-8-1-1,0 0 1 1,0 0-1 1,0 2 1-2,0-2-1 0,0 0 1 13,0 0-1-12,0 0 1-1,0 0-1 2,0 0 1-1,0 6-1-1,0-6 0 0,0 0 1 14,5 0 0-12,-5 0 0-1,0 0-1-1,0 0 1 0,0 0 0 0,0 0-1 0,0 0 1 36,0 0 0-36,0 0 0 1,0 0-1-1,0 0 1 1,0 0 0-1,0 0-6 1,0 0 10-1,0 0-4 1,0 0-1-1,0 0 1 1,0 0-1 0,0 0 0-1,0 0-7 0,0 0 15 4,0 0-8-3,0 0 0 0,0 0 0-1,0 0 0 2,0 0 0-2,0 0-8 0,0 0 17 13,0 0-9-13,0 0 0 1,0 0 0-1,0 0 0 1,0 0 1 0,0 0-11-1,0 0 20 15,0 0-10-14,0 0 0-1,0 0-10 0,0 0 20 43,0 0-9-43,0 0-12 0,0 0 21 2,-5 0-10 0,5 0 0-1,0 0 1 0,0 2-1-1,0-2 0 1,0 0 0 13,0 0 0-14,0 0 0 1,0 0 0-1,0 0 0 1,0 0 0 13,0 0 0-13,0 0 0-1,0 0 0 16,0 0 0-16,0 0 1 1,0 0-1-1,0 0 0 1,0 0 1-1,0 0-3 2,0 0 4 29,0 0-1-29,0 0 0-2,0 0-1 0,0 0 1 1,0 0-1-1,0 0-5 1,0 0 11-1,0 0-6 1,0 0 0-1,0 0 1 1,0 0-1-1,0 0 1 0,0 0-9 1,0 0 16 9,0 0-8-10,0 0 1 1,0 0-1 1,0 0 0-2,0 0 1 0,0 0-11 0,0 0 20 14,0 0-10-14,0 0 0 0,0 0 0 1,0 0 1 0,0 6-1-1,0-6 0 1,0 0 0 12,0 0 0-13,0 0 1 0,0 0-1 0,0 0 0 0,0 0-1 1,0 4 2 26,0-4-1-25,0 0 0 0,0 0 1-2,0 4-1 1,0-4 0-1,0 4 0 1,0-4 0-1,0 0 0 1,0 6 0-1,0-6 1 0,0 0-1 1,0 0 0 12,0 2 0-13,0-2 0 1,0 7 0-1,0-4 0 1,0-3 0-1,0 6 0 15,0-2 0-15,0-1 0 1,0-3 1-1,0 7-1 1,0-7 0-1,0 0 0 16,0 4 0-16,0 0 0 0,0-4 0 0,0 4 1 1,0-4-1-1,0 0 0 0,0 2 0 14,0-2 0-12,0 6 0-2,0 2 1 0,0-8-1 0,0 0 0 0,0 0 0 1,0 5 0 12,0-5 1-12,0 7-1-1,0-3 0 1,0-4 0-1,0 4 0 1,0-4 0 1,0 4 0 9,0 0 0-10,0-4 1 0,0 6-1 0,0-4 0-1,0-2 0 1,0 6 0 12,0 0 0-12,0-4 0 2,0 6 1-3,0-4-1 0,0 1 0 0,0-5 0 1,0 5 0 12,0 1 0-10,0-2 0-2,0 4 0-1,0-1 0 0,-3-2 0 0,3-5 0 0,0 6 0 20,0 2 0-20,0-2 0 1,0 2 1 3,0-4-1-3,0 2 0-1,0-6 0 0,0 8 0 1,0-2 0 3,0 0 0-3,0 2 0-1,0-4 1 0,0 4-1 0,0-8 0 0,-7 4 0 13,7 2 0-12,0 0 0-1,0-2 0 1,-6 0 0 2,6 4 0-3,0-8 0 0,0 3 1 13,-5 6-2-11,5-5 1-1,0 0 1-1,0 4-1 0,-4 0 0 0,4-8 0 4,0 4 0 4,0 6 0-7,0-5 0-1,0 2 0 2,-5 0 0-1,1-2 0-1,4-5 0 0,-5 8 0 15,5-4 0-13,-4 15 0-2,4-19 0 0,-6 7 0 0,6 11 1 0,0-18-1 4,0 5 0 5,-6 0 0-8,2 1 0 2,4 1 0-3,-5 10 0 0,5-11 0 0,0-6 0 0,-6 4 0 12,2 5 0-12,4-4 0 5,0 15 0-5,-5-20 0 0,5 5 0 0,0-5 0 0,0 8 0 12,-4 8 0-12,4-16-1 4,0 10 2-3,0-5-1-1,-3 15 0 0,3-20 0 0,0 0 0 11,0 4 0-10,-6 0 0 0,6 3 0-1,0 2 0 2,0-9 0-1,0 3 0 11,0 4 1-12,-6 2-1 1,6-5 0 2,0 6 0-2,0-6 0-1,-6 5 0 0,6-9 0 0,0 5 1 12,0 2-2-12,0-3 1 1,0 3 0 0,0-3 1 0,0 4-1 0,0-8 0-1,0 6 0 13,-4-1 0-11,4 2 0 0,-5-1 0-2,5 2 1 0,0-4-1 0,0-4 0 0,0 8 0 12,-3-2 0-11,3-2 0-1,-7 2 0 1,7 0 0 1,0-6 0-2,0 6 0 0,0-6 0 3,-5 2 0 7,2 6 0-9,3-4 0 1,-6 4 0-2,6-3 0 0,0 4 0 0,0-9 0 0,-6 14 0 13,6-14 0-11,-4 10 0-2,4-4 0 0,0 10 0 4,0-16 0-3,0 6 0-1,0-6 0 0,0 8 0 10,-5-4 0-8,5 4 0-2,0 0 0 0,-6-4 0 0,6 15 0 4,0-19 0-3,0 1 0 10,0 9 1-11,0-4-1 0,0 2 0 1,0-2 0 2,0-6 0-2,0 18 0 8,0-18 1-8,0 6-1 0,-4 2-1 3,4-4 1-3,-4 4 0-1,4-8 0 0,0 8 1 11,0 8-1-6,-5-16 0-4,5 8 0-1,-4 12 0 0,4-16 0 0,0 2 0 0,0-6 0 0,-5 21 0 11,1-16 0-6,4 13 0-4,0-12 0-1,-8 14 0 0,8-20 0 0,0 4 0 10,0 15 0-10,-4-14 0 2,4 3 0-2,-3 9 0 0,3-11 0 4,0-6 0-3,0 5 0 9,0 12 0-10,-6-12 0 4,6 4 0-3,0 7 0-1,0-9 0 0,0-7 0 0,0 4 1 12,0 15-1-11,-6-13 0-1,2-2 0 2,4 19 0-1,-3-20 0-1,3-3 0 0,0 9 0 13,0 9 0-13,0-12 0 3,0 11 0-2,0-12 0-1,-6 10 0 0,6-15 0 0,0 8 0 12,0 10 0-10,-6-12 0 0,6 13 0-2,0-12 0 0,0 11 0 0,0-18 0 0,0 6 0 11,0 14 0-6,-5-14 0-4,5 19 0-1,0-20 0 0,0 17 0 0,0-22 0 0,0 9 0 9,0 10 0-8,0-15 0 5,0 18 0-5,-4-20 0-1,4 22 0 0,0-24 0 0,0 6 0 11,0 13 0-8,0-14 0-3,0 11 0 0,-6-8 0 0,6 8 0 3,0-16 0-2,0 7 0 9,0 12 0-9,-5-17 1 2,5 17-1-2,0-16-1-1,0 4 1 0,0-7 0 0,0 22 0 10,0-19 1-3,0 19-1-6,-3-16 0-1,3 16 0 0,0-16 0 0,0-6 0 0,0 26 0 9,-6-22 0-9,6 23 0 2,0-18 0 2,-4 15 1-4,4-18-2 0,0-6 1 0,0 22 1 10,-5-15-1-4,5 12 0-5,0-12 0-1,0 16-1 0,-4-19 1 0,4-4 0 0,0 20 1 10,0-15-1-4,0 13 0-5,-7-12 0-1,7 13 0 0,0-14 0 0,0-5 0 0,-3 18 0 9,3-14 0-9,0 0 0 7,0 22 0-7,0-22 0 0,-6 4 0 0,6-8 0 0,0 17 0 9,0-12 0-9,0 0 0 3,0 15 0 1,0-19 0-3,0 5 0-1,0-6 0 0,0 6 0 12,0 13 0-11,6-12 0 2,-6-3 0-2,0 16 0-1,0-16 0 0,0-4 0 0,0 16 0 13,0-8 0-10,0 12 0-3,0-12 0 0,0 10-1 0,3-10 1 0,-3-8 0 3,0 18 0 3,7-12 1 0,-7 16-1-5,4-16 1-1,-4 16-1 0,0-18 0 0,0-4 0 0,0 6 0 9,5 16 0-8,-5-20 0-1,0 8 0 6,0-6 0-5,0 1 0-1,0-5 0 0,4 10 0 9,-4-5 0-9,0 3 0 7,0-2 0-7,0 2 0 0,0-4 0 0,0-4 0 0,0 6 0 10,0-3 0-9,0 4 1 1,0-2-1-1,0-2 0 2,0 1 0-2,0-4 0-1,0 4 0 11,0 0 0-10,0 4 0 0,0-8 0 0,0 7 0 0,0-3 0-1,0-4 0 2,0 5 0 7,0-1 0-9,0 0 0 1,0 6 0 1,0-4 0 1,0 13 0-2,0-19 0-1,0 3 0 8,0 5 0-7,0-4 0-1,0-4 0 2,0 19 0 12,0-14 1-7,0 13-2-6,0-16 1-1,0 21 0 0,0-20 0 0,0 14 1 0,0-10-1 0,0-1-1 0,0-6 1 0,0 17 0 9,0-13 0-9,0 5 1 1,6-3-1 5,-6-1 0-5,0 0 0-1,0-5 0 0,0 6 0 9,0-5 0-9,0 6 0 2,3-7 0 3,-3 0 0-5,0 6 0 0,0-6 0 0,0 0 0 9,5 0 0-9,-5 3 0 7,0-3 0-6,0 0 0-1,0 0 0 0,0 0 0 9,6 0 1-9,-6 0-1 1,0 0 0 1,0 0 0-1,0 0 0 0,0 0 0 11,0 0 0-12,0 0 0 0,0 0 1 0,0 4-1 3,0-4 0-2,0 0 0 12,0 0 0-13,0 3 0 1,0 4 1 1,0-7-1 1,0 0 0-2,0 4 0 8,0 1 0-8,0-2 0 2,0 4 0-3,0-6 0 1,0-1 0-1,0 0 0 11,0 6 0-10,0-3 0 5,0-3 1-5,-6 0-1-1,6 0 0 0,0 0 0 0,0 5 0 9,0-5 1-8,0 6-1-1,-5-6 0 3,5 0 1 1,0 0-1-4,0 0 0 0,-3 0 1 10,3 0-1-10,-6 0 0 0,2 0 1 0,4 0-1 2,-5 0 0-1,5 0 0 0,-4 0 1 11,-3 0-1-12,4 0 0 0,3 0 0 7,-6 0 1-6,6 0-1-1,-5 0 0 0,5 0 0 0,-6 0 0 8,-1 0 0-3,1 0 0-4,6 0 0-1,-11 0 0 0,7 0 1 0,4 0-1 0,-9-4 0 11,3 4 0-10,2-2 0-1,-5 0 0 3,4-1 0 0,5 3 0-2,-7 0 0 6,-12 0 0-6,14-3 0 4,2 3 0-5,-3 0 0 0,-4-1 0 0,5-4 0 4,5 5 0-3,-19-1 0 6,15 1 0-3,-1 0 0-4,2 0 0 0,-6 0 0 0,9 0 0 1,-9 0 0 12,5-5 0-13,-14 5 0 0,18 0 0 0,-6 0 0 2,0 0 0 2,-4-2 0-3,10 2 0-1,-5 0 0 7,-13 0 0-5,14 0 0-2,-8 0 0 0,-3 0 0 1,11 0 0 4,4 0 0-4,-17 0 0 8,10 0 0-9,-12 0 0 0,10 0 0 6,-12 0 0-5,21 0 0-1,-11 7 0 9,-12-6 0-8,18-1 0 5,-20 6 0-6,22-6 0 0,-18 0 0 0,17 3 1 0,4-3-1 0,-24 0 0 10,14 0 0-3,-10 0 0-7,14 0 0 0,3 0 0 0,-18 0 0 0,21 0 0 0,-4 0 0 10,-9 0 0-9,8 0 0 6,-17 0 0-7,17 0 0 0,1 0 0 0,4 0 0 0,-10 0 0 8,-10 0 0-4,16-3 0-4,-1 3 0 0,-1 0 1 0,6 0-1 1,-17 0 0 2,17 0 0-2,-5 0 0 8,-16 0 1-9,17 0-1 0,-14 0 0 6,11 0 0-5,2 0 0-1,5 0 0 0,-19 0 0 8,14 0 0-7,-10 0 0-1,11 0 0 6,-6 3 0-6,10-3 0 1,-18 0 0 8,13 0 0-9,-10 5 0 7,8-5 0-7,-11 6 0 0,14-6 0 0,4 0 0 0,-6 4 0 9,-12-4 0-8,10 4 0-1,4-4 0 7,-14 6 0-7,12-4 0 0,6-2 0 0,-6 0 0 0,6 0 0 0,-9 4 0 9,-4-4 0-8,9 5 0 5,-8-5 0-5,9 0 0-1,3 0 0 0,-6 0 0 8,-5 0 0-7,8 0 0-1,-17 0 0 7,15 0 0-7,-1 0 0 0,6 0 0 0,-9 0 0 9,5 0 0-9,-16 0 0 1,14 0 0 4,2 0 0-4,-12 0 0-1,16 0 0 0,-8 0 0 10,-2 0 0-9,-5 0 0 5,6 0 0-5,-4 0 0-1,5 6 0 0,8-6 0 0,-19 0 0 9,16 0 0-9,-18 5 0 0,11-5 0 1,-8 2 0 4,7 4 0-4,11-6 0-1,-19 7 0 11,10-7 0-2,-12 1 0-9,11 5 0 4,-12-4 0-3,16 4 0-1,6-6 0 0,-18 5 0 7,6-5 0-6,0 3 0-1,0 3 0 0,-7-6 0 0,10 4 0 0,9-4 0 0,-16 3 0 10,7-3 0-10,3 0 0 1,-12 7 0 5,18-7 0-6,-10 0 0 0,10 0 0 0,-6 0 0 9,-2 0 0-8,2 0 0-1,2 0 0 1,-1 0 0 4,5 0 0-4,-12 0 0 8,8 3 0-9,-1-3 0 1,1 0 0 5,-2 0 0-5,-1 0 0-1,1 0 0 0,6 0 0 0,-5 0 0 9,-1 0 0-9,2 0 0 0,-2 0 0 0,3 0 0 1,-3 0 0 4,6 0 0-4,-9 0 0 7,5 0 0-6,-1 0 0-2,-2 0 0 0,2-3-1 0,1-1 1 0,4 4 0 6,-11-3 0 4,11 0 0-4,-3 3 1-5,-1 0-1-1,-6 0 0 0,4 0 0 0,6 0 0 0,-5 0 0 10,1 0-1-10,-2 0 1 0,1 0 1 1,-4 0-2-1,9 0 1 6,0 0 0-6,-4 0 0 9,1 0 0-9,-6 0 1 0,9 3-2 1,-4 4 1 4,-1-4 0-4,5-3 0-1,-4 5 0 9,4 0 0-9,-5-2 0 1,5 3 0-1,-6-6 0 5,6 6 0-4,0-6 0-1,-3 0 0 10,3 0 0-9,-4 6 0-1,4-6 0 6,0 2 0-6,-6-2 0 0,6 0 0 0,0 8 0 9,-6-8 0-7,6 5 0-1,0-2 0-1,0-3 0 0,0 0 0 0,0 0 0 13,0 4 0-12,-3-4 0-1,3 6 0 1,0-6 0-1,0 4 0 15,-8-4 0-13,8 4 0-2,0 0 0 0,0 0 0 0,0-4 0 0,0 6 0 14,0-4 0-13,0 6 0 0,0-4 0 5,0 0 0-6,0 4 0 0,0-8 0 0,0 4 0 11,0 2 0-11,0-1 0 0,0 2 0 8,0-3 0-8,8 4 0 0,-8-8 0 0,0 20 0 8,0-16 0-8,0 4 0 0,0 8 0 0,0-12 0 6,0-4 0-5,0 20 0 11,0-18 0-12,3 16 0 3,-3-11 0 1,0 12 0-3,0-15 0-1,0 16 0 0,0-20 0 0,0 4 0 5,6 18 0-4,-6-20 0 5,0 20 0-5,0-16 0-1,0 16 0 0,0-22 0 0,0 8-1 10,0 11 1-2,0-14 0-8,0 17 0 0,0-19 0 0,0 19 0 0,0-22 0 0,0 3 0 11,0 20 0-10,0-22 0 5,0 18 0-5,0-15 0-1,0-4 0 0,0 20 0 0,0-20 0 0,0 5 0 12,0 13 0-12,0-15 0 5,0 6 0-4,0 10 0-1,0-15 0 0,0-4 0 0,0 16 0 4,0-10 0-3,0 1 0-1,0 14 0 1,0-19 0-1,0 18 0 0,0-20 0 7,0 7 0 1,0 12 0-7,6-18 0 1,-6 18 0-2,4-15 0 0,-4 4 0 0,0-8 0 0,0 4 0 14,0 18 0-7,3-18 0-6,-3 4 0-1,0 12 0 0,0-16 0 0,0-4 0 0,0 20 0 8,0-16 0-6,0 16 0-1,0-16-1-1,0 19 1 0,0-6 1 0,0-17-1 0,0 19 0 20,-3-2 0-15,-1 1 1-5,4 0-1 0,0 0 0 0,0 2 0 0,0-20 0 0,-6 18 0 5,6 5 0-4,0-4 0-1,0-2 0 0,0 4 0 0,0-21 0 1,0 17 0 13,-6-9 0-13,6 17 0 3,0-17 0-2,-3 11 0-2,3-12 0 0,0 13 0 0,0-20 0 0,0 5 0 11,0 13 0-11,0-13 0 6,-8 2 0-5,8 13 0-1,0-13 0 0,0-7 0 0,0 5 0 9,0 2 0-9,0 0 0 7,0 1 0-6,0 8 0-1,0-16 0 0,0 0 0 0,0 8 0 9,0-4 0-9,0 16 0 0,0-17 0 0,0 6 0 4,0-9 0-2,0 18 0 8,0-12 0-7,0 17 0-2,-4-4 0 2,0 3 0-3,-1-2 0 0,5 4 0 1,0-24 0 2,-4 20 0 3,-1 0 0 1,5-2 0-6,-4 2 0-1,-4-14 0 0,8 16 0 0,0-22 0 0,-4 8 0 7,4 14 0-6,0-16 0 2,-5 16 0-3,5-21 0 0,0 20 0 0,0-21 0 0,0 2 0 14,0 6 0-14,0 7 0 7,0-9 0-6,0 1 0-1,0-7 0 0,0 8 1 0,0-8-1 0,0 4-1 8,0 6 2-6,0-9-2-2,0 6 1 0,0-3 1 0,0 4-1 0,0-8 0 6,0 8-1 2,0-4 1-8,0 1 0 2,0-2 0-1,0 4 1-1,0-7-1 0,0 1 0 14,0 5-1-14,0 0 1 4,0 0 0-3,0 1 0-1,0-1 0 0,0-6 0 0,5 7 1 11,-5-1-1-11,0 11 0 1,0-8 0 2,0-5 0-2,0-4 0-1,0 8 0 13,4 0 0-12,-4-1 0 6,0-3 0-7,0 3 0 0,0 1 0 0,0-8 0 0,0 5 1 8,0 1-1-6,0 0 0-2,0-3 0 0,0-3 0 7,8 4 0-7,-8-4 0 0,0 2 0 8,0-2 0-8,0 7 0 1,0-7 1-1,4 4-1 2,-4-4 0-2,0 0 0 0,0 0 0 0,0 4 0 13,0-4 1-9,0 0-1-3,0 0 0-1,0 0 0 0,0 0 0 12,0 0 0-12,0 0 0 1,5 0-1 0,-5 0 2-1,4 0-1 1,-4 0 0-1,0 0 0 13,5 0 0-12,-5 0 0-1,0 0 0 1,4 0 0-1,-4 0 0 1,0 0 0-1,4 5 0 15,4-5 0-15,-5 0 0 4,3 0 0-2,0 0 0-2,-6 0 0 0,4 0 0 0,-4 0 0 0,9 0 0 10,-4 0 0-9,-1 5 0-1,1-5 0 0,8 0 0 4,-10 0 0-3,-3 0 0 2,18 0 0 5,-12 0 0-8,3 0 0 0,11 0 0 4,-11 0 0-2,12 0 0-2,-21 0 0 0,9-2 0 10,15 2 0-9,-3-3 0-1,-4 1 0 4,0-1 0-2,-17 3 0-2,19-4 0 0,-19 4 0 0,24-1 0 10,0-5 0-10,1 2 0 1,-7 2 0 3,4-1 0-3,-22 3 0-1,16-1 0 11,4-2 0-11,1 3 0 0,-2-3 0 0,2 0 0 4,-3-1 0-3,-18 4 0-1,22-2 0 11,-6 2 0-10,-1-4 0 3,-4 3 0-2,12-5 0-2,-2 4 0 0,-21 2 0 0,18-2 0 0,-18 2 0 0,15-5 0 10,6 2 0-9,-14 2 0 2,20-2 0-2,-14 0 0-1,-13 3 0 0,24-5 0 0,-24 5 0 0,16-4 0 11,4 0 0-11,-1 0 0 1,-6 1 0 3,-4 3 0-4,-9 0 0 1,27-4 0 10,-9 1 0-11,-8 0 0 4,14 0 0-3,-20 0 0-1,23 0 0 0,-27 3 0 0,18-2 0 11,1 2 0-11,-8-2 0 1,13-2 0 3,-20 4 0-4,20-2 0 0,-24 2 0 0,22-2-1 13,-13 2 1-11,13-2-1-1,-11 2 1-1,13-6 0 0,-5 5 0 0,-19 1 0 0,22-3 0 13,-10 0 0-13,15 2 0 4,-9-5-1-3,2 3 1-1,-2 0 0 0,-18 3 0 0,21-6 0 12,-3 0 0-12,7 5 0 4,-5-6 0-3,-6 4 0-1,7 2 0 0,-21 1 0 0,23-6 0 11,-3 4 0-11,-6-2 0 4,5 1 0-3,-7 2 0-1,6-3 0 0,-18 4 0 0,9-4 0 12,13 4 0-12,-15-2 0 0,13 0 0 4,-7 2 0-3,3 0 0-1,-16 0 0 0,11-2 0 11,4 2 0-11,-5 0 0 0,4 0 0 1,-6-5 0 2,9 5 0-2,-17 0 0-1,9 0 0 11,10 0 0-10,-15 0 0 4,16-1 0-4,-10 1 0-1,11-3 0 0,-21 3 0 8,9-3 0-6,4-1 0 2,-2 4 0-3,10 0 0-1,-18-2 0 0,20 0 0 0,-23 2 0 0,8-4 0 12,10 3 0-12,-14 1 0 4,6 0 0-3,11-3 0-1,-18 3 0 0,-3 0 0 0,12 0 0 12,0 0 0-12,0 0 0 4,-3 0 0-3,4 0 0-1,-2 0 0 0,-11 0 0 0,16 0-1 12,-7 0 1-12,4 0 0 0,-2 0 0 5,-1 0 0-5,-5 0 0 0,-5 0 0 0,19 0 0 12,-15 0 0-12,7 0 0 1,8 0 0-1,-15 0 0 0,17 3 0 0,-21-3 0 3,5 0 0 9,4 0 0-12,10 5 0 0,-15-5 0 1,10 0 0 3,2 4 0-4,-16-4 0 0,5 0 0 11,20 0 0-11,-16 0 0 1,10 4 0 3,-11-4 0-3,8 0 0-1,-16 0 0 0,6 0 0 12,3 0 0-12,7 0 0 0,-7 0 0 1,0 6 0 2,7-6 0-2,-16 0 0-1,11 0 0 12,-7 0 0-12,14 1 0 0,-13-1 0 0,0 0 0 0,15 7 0 0,-20-7 0 4,0 0 0 6,9 0 0-9,3 4 0 1,-9-4 0-2,8 4 0 0,-6-4 0 0,-5 0 0 0,9 0 0 14,-5 5 0-13,1-5 0 3,5 7 0-3,-5-5 0-1,5-2 0 0,-10 0 0 0,6 0 0 11,-3 6 0-11,7-6 0 2,-5 0 0-1,-1 1 0-1,8-1 0 0,-12 0 0 0,5 0 0 14,2 7 0-13,-1-7 0 1,-2 0 0-1,8 0 0-1,-9 4 0 0,-3-4 0 0,6 0 0 19,5 0 0-17,-2 4 0 0,4-4 0 2,-9 0 0-2,4 0 0-2,-8 0 0 0,9 0 0 0,-6 0 0 0,7 0 0 5,-5 0 0-5,-1 0 0 0,8 4 0 0,-12-4 0 0,4 0 0 12,2 0 0-11,-1 0 0-1,-2 0 0 1,1 0 0 3,-4 0 0-2,6 7 0 6,-1-7 0-6,-5 0 0-1,4 0 0-1,-4 0 0 0,8 0 0 0,-8 0 0 0,0 0 0 0,4 3 0 15,0-3 0-14,-4 0 0 3,3 0 0-4,-3 0 0 0,6 0 1 0,-6 0-1 0,0 6-1 9,0-6 1-8,0 0 1 1,5 0-1-2,-5 0 0 0,0 0 0 0,0 0 0 16,0 0 0-16,4 0 0 0,-4 0 0 1,0 0 0-1,0 0 1 1,0 0-1-1,0 0 0 14,0 0 0-14,0 0 0 1,0 0 0-1,0 0 0 15,0 0 0-14,0 0 0-1,0 0 1 1,0 0-1-1,0 0-1 1,0 1 2 14,0-1-2-15,-4 0 1 0,-1 0 0 0,5 0 0 1,0 0 0 13,0 0-1-13,0 0 0-1,0 0 0 0,0 0 0 1,0 0 1-1,0 0-2 16,-6 6-1-16,6-6-1 0,0 0-1 5,-3 0-1-4,-1 0-1-1,4 0 0 0,0 0 7 0,-4 0-9 9,4 0-1-8,-8 0 0-1,8 0-3 1,-4 0 0 0,4 0-3-1,0 0 16 0,0 0-17 12,0 0-2-12,0 0 4 1,4 0-15-1,-4 0 30 1</inkml:trace>
    </iact:actionData>
  </iact:action>
  <iact:action type="add" startTime="31120">
    <iact:property name="dataType"/>
    <iact:actionData xml:id="d11">
      <inkml:trace xmlns:inkml="http://www.w3.org/2003/InkML" xml:id="stk11" contextRef="#ctx0" brushRef="#br0">12546 5039 24 0,'0'0'0'4,"0"0"2"-3,0 0 2-1,0 0-4 1,5-3 3 14,-5 0 0-15,0 2 0 0,0 1-1 1,0-4 1-1,0 2 0 1,0 2-3 0,4 0 4-1,-4 0-4 1,0 0 4 11,0 0 1-12,5-3 0 1,-5 3-1-1,0-1 0 1,0 1-4-1,0 0 4 15,0 0-1-15,4 0 0 1,-4 0-1-1,0 0 1 1,0 0-1-1,0 0 0 1,0 0-2-1,0 0 3 14,0 0-1-14,0 0 0 0,0 0 1 1,0 0-1-1,0 0-14 0,0 0 27 15,0 4-13-15,-4-4 0 1,4 0 0 0,-5 6 1-1,1-6-1 1,4 0-2 0,-5 1 2 12,1-1-1-13,-1 6 1 1,-7-6 0-1,9 7-1 1,-9-7 1 0,12 0-2-1,-4 2 1 14,-15 3 0-14,14-3 1 1,-1-2-1-1,-13 7 1 1,19-7-1-1,0 0-1 1,-7 4 1 13,-16-1 1-14,19-3-1 0,-14 0 0 1,14 6 0-1,-17-6 0 0,21 0-1 1,0 0 2 13,-23 0-1-10,16 0 0-4,-17-2 0 0,20-2 0 0,-22 1 0 0,9-5 0 0,17 8-1 1,-21-5 1 11,1-2 0-12,-5-3-1 3,6-10 1-3,-5 14-1 0,24 6 0 0,-24-20 1 13,-5 3-1-12,5 8 1 2,-1-17 0-2,-5 6-1-1,10 2 1 0,20 18-1 0,-23-22 1 22,-1 0-1-20,-1 0 1 1,5 0-1-3,1-1 1 0,15 1-1 0,4 22 0 0,-20-25 1 6,11-3-1-6,-12 0 1 0,17-2-1 0,-2 2 1 0,-1-1-1 0,7 29 0 0,-6-30 1 12,1 3-1-11,-5-5 0 2,4 4 1-2,3-2-1-1,3 4 0 0,0 26 0 0,-6-26 0 14,6 2 1-14,0 2-1 2,0-2 0-2,-4 2 0 0,4 1 0 0,0 21 0 0,0-20 0 12,0 1 0-10,0-4 0-1,4 4 0-1,2-2 0 1,-6-3 0-1,0 24 0 3,3-20 0 9,7-5 1-12,-4 6-2 1,-1-1 1-1,1-2 1 0,1 6-1 0,-7 16 0 3,6-18 0 7,3-6 0-7,7 9 0-2,-11-4 0-1,5 11-1 0,8-14 1 0,-18 22 0 0,6-10 1 11,0-10-1-5,12 12 0-5,-9-12 0-1,3 12 0 0,5-8 0 0,-17 16 0 0,5-8 0 12,5-1 0-12,-5 0 1 4,5 1-1-4,-1 4 0 0,-5-2 0 0,-4 6 0 0,11-9 0 12,-2 4 0-11,-3-3 0 2,0 5 0-2,3-1 0-1,-5-3 0 0,-4 7 0 0,5-3 0 13,-1-2 0-13,6 1 0 2,-5 3 0-1,1-4 0-1,0-1 0 0,-6 6 0 0,7-1 0 12,8-4 0-11,-10 3 0 3,8-2 0-4,-6 2 0 0,13 0 0 0,-20 2 0 0,4-4 0 10,17 0 0-8,-18 4 0 2,24 0 0-3,-23-4 1-1,18 1-1 0,-22 3 0 0,21-1 0 12,-3-2 1-12,9 3-1 4,-5 0 0-3,5-5 1-1,0 3-1 0,-27 2 0 0,29-2 1 20,3-1 0-16,0 3-1-3,-4 0 1-1,4 0-1 0,-4 0 0 0,-28 0 0 0,28 0 1 0,-1 0 0 7,-9 3-1-6,1 1 0-1,-13 1 0 0,-6-5 0 0,19 4 0 0,-19-4 0 0,3 7 0 13,8 1 1-12,1 8-1 1,-6-5 0-1,-3 9 0-1,5-16 0 0,-8-4 0 0,5 27 1 11,-5-7-1-7,4-4 0-3,-4 6 0-1,5 0 0 0,-5-4-1 0,0-18 1 0,0 24 1 12,0-2-1-8,0-2 1-3,0 2-1-1,0-4 0 0,0 2 0 0,0-20 0 0,0 20 0 10,0-2 1-4,0 1-1-6,0 0 0 0,0-1 0 0,0 1 0 0,0-19 0 0,0 20 0 9,0 3 0-9,0-7 0 7,-5 3 0-7,1-4 0 0,4 4 1 0,0-19-1 0,-5 17 0 12,0 2 0-7,2 1 0-4,0 0 1-1,-3 0-1 0,-6 2 0 0,12-22 0 0,-5 23 0 9,-1-6 0-9,-3 7 1 7,-4-3-1-7,7 5 0 0,-4-5 0 0,10-21 0 0,-5 22 0 9,-5-4 0-4,-9 3 0-4,14-6 0-1,1-7 0 0,-16 14 0 0,20-22 0 0,0 10 0 11,-4 12 0-8,-17-18 0-1,21 22 1-2,-4-22-1 0,-1 16 0 0,5-20 0 0,-9 8 0 13,-7 10 0-13,16-8 0 6,-8 6 0-6,-8-11 0 0,12 14 0 0,4-19 0 0,-9 7 0 9,3 9 0-5,-12-12 0-4,10 2 1 0,4 17-2 0,-14-21 1 4,18-2 0-4,-6 8 0 8,0 12 1-7,-12-16-1 5,14 12 1-5,-12-8-1-1,13-6 0 0,3-2 0 0,-20 8 0 10,16 9 0-3,-17-13 0-7,11 1 1 0,-14 5-1 0,3 5 0 0,21-15 0 0,-18 6 0 9,-3 1 0-7,4 12 1 2,-4-18-1-3,-2 7 0-1,3-1 0 0,20-7 0 0,-24 8-1 10,-1 8 1-10,7-11 0 5,1-1 1-4,-2 0-1-1,19-4 0 0,-4 6 0 0,4-6 0 0,-26 4-1 11,22-4 2-10,-11 0-1 4,15 5 0-4,-9-5 0-1,6 0 0 0,3 0 0 0,-12 0 0 9,6 0 0-8,2 0 0 5,4-3 0-6,-5 1 0 0,1-5-1 0,4 7 1 0,0-7 0 10,0 3-1-3,0-2 0-7,0-1 1 0,0-12-2 0,0 13 1 0,0 6 1 0,0-19-1 9,4 8 0-9,1-11-1 7,5 2 0-6,-5 2 0-1,-5 18 2 0,7-22-3 9,2 0 0-2,-2 2 1-6,4 0-1-1,-7 16 0 0,1-16 0 0,7 16 0 0,-12 4 3 0,6-8-4 8,-3-2-1-1,-3 4 0-7,4-1-1 0,-4 6-2 0,0 1 8 0,5-8-10 10,-5 6 0-10,0-2-2 1,0 0 0 1,0 2 1-1,10-2-1 0,-10 4 12-1,4-2-13 4,17-2 1 0,-12 2-18-3,-9 2 30-1</inkml:trace>
    </iact:actionData>
  </iact:action>
  <iact:action type="add" startTime="32553">
    <iact:property name="dataType"/>
    <iact:actionData xml:id="d12">
      <inkml:trace xmlns:inkml="http://www.w3.org/2003/InkML" xml:id="stk12" contextRef="#ctx0" brushRef="#br0">12442 2980 32 0,'0'0'0'5,"0"-3"6"-5,0 3-6 0,0-3 5 9,-3-6-1-9,-3 5-1 1,6 0-1-1,-6 2 0 1,6-1 0 2,0 3-2-3,-4-4 2 11,-1 4 0-10,5 0 0 0,-4 0 1-1,-1-3 0 1,1 3 0-1,4 0-3 1,-4-4 4 12,-2 1 0-13,0 3 0 0,6-2-1 1,-3-2 0 0,3 3-1 0,0 1-2-1,0-5 2 14,0 5 0-14,-6 0-1 0,6-1 1 1,0 1-1-1,0-3 1 1,0 3-2 0,0-4 2 12,0 4 0-12,0 0 0-1,-6-2 1 1,6 2-1-1,0 0 0 1,0 0-2-1,0-2 2 14,0 2 0-14,0 0 0 1,0 0-1 0,0 0 0-1,0 0 0 0,0 0-1 0,0 0 1 15,0 0 0-15,0 0 1 1,0 0-1-1,0 4 1 1,0-4-1 0,0 0-1-1,0 7 2 13,0-7-1-13,0 1 1 1,0 5 0-1,0 0 0 1,-5-3-1 0,5-3-1-1,0 4 2 15,0-4 0-15,0 3 0 0,0 4 0 0,0-1-1 1,-3-3 1-1,3-3-2 1,0 4 1 13,0 2 1-14,0 2 0 1,0-2-1-1,-4 2 0 0,4 8 1 1,0-16-2-1,0 0 1 14,0 10 0-14,0-6 0 1,-5 4 0-1,5 8 0 1,0-16-1-1,0 6 1 15,0 0 0-14,-7 12 0-1,7-16 0 6,0 21-1-5,-4-20 1-1,4 15-1 0,0-18 0 0,-5 6 0 9,5 2 0-9,0 16 1 1,-6-22-1 4,6 20 0-4,0-18 1-1,0-4-1 0,-4 20 0 9,4-14 0-8,0 14 0 5,0-10 1-5,-5 12-1-1,5-22 0 0,0 4 0 0,0-4 0 0,0 24 0 9,0-18 0-9,0 20 1 1,0-20-1 5,0 18 0-5,0-4 0-1,0-20 0 0,0 4 0 9,-4 22 0-9,4-22 1 7,0 23-1-7,-5-6 0 1,5-6 0-1,0-15 0 0,-4 21 0 8,-2-6 1-7,6 4-1 5,-5-3 0-5,5 4 0-1,-6 0 0 0,6-20 0 0,0 19 0 9,-4 4 0-2,4-3 0-7,-6 3 1 0,2 0-1 0,1 0-1 0,3-23 1 0,0 24 1 10,-3 1-1-10,3-4 0 0,-8-1 0 1,8 0 0-1,0-20 0 5,-6 5 0 4,2 16 0-1,4-11 0-7,-5 14 0-1,5-18 1 0,-6 14-1 0,2-12-1 0,4-8 1 0,-5 18 0 10,5-13 0-10,-4 16 1 0,4-15-1 6,0 16 1-5,0-22-1-1,-4 10 0 9,-1 10-1-9,5-12 2 0,0 14-1 1,0-16 0 5,-4 16 0-5,4-22 0-1,0 8 0 0,0-8 0 0,-8 18 0 8,8-12 0-7,-4 12 0-1,4-10 0 0,0 12 0 0,0-20 0 0,-5 5 0 15,5 14 0-13,-6-15 0-2,6 16 0 0,0-17 1 7,-4 17-1-6,4-20 0-1,0 2-1 6,-3 19 1-5,3-15 1-1,0 16-1 3,0-15 0-3,-5 13 0 0,5-20 0 0,0 9 0 13,-5 11 0-12,5-16 0 3,0 19 0-2,-6-16 0-2,6 16 0 0,0-19 0 0,0-4 0 0,-5 26 0 10,5-20 0-9,0 20 0 3,0-20 0-2,0 20 0-2,0-18 0 0,0-8 0 0,-4 25 0 10,4-22 0-10,-6 19 1 4,6-12-1-1,-5 12 0-3,5-22 0 0,0 8 0 11,-4 18 0-10,4-20 0 4,-5 20 0-4,5-22 0-1,-4 24 0 0,4-28 0 0,0 8 0 7,0 16 0-6,-3-16 0 1,3 20 0-2,-8-22 1 0,8 15-1 0,0-21 0 6,0 10 0 3,-5 6 0-9,5-12 0 1,0 13 1 5,0-11-1-5,0 14 0-1,0-20 0 0,0 4 0 9,0 15 0-9,0-13 1 1,0 13-1 5,0-13 0-5,0 11 1-1,0-17-1 0,0 4 0 9,0 13 0-9,0-11 0 1,0 10 0-1,0-9 1 6,0 13-1-6,0-20 0 0,0 9 0 10,0 11 0-10,-5-13 0 6,5 18 0-5,0-18 1-1,-4 16-1 0,4-23 0 0,0 4 0 9,0 19 0-9,0-14 0 0,0 10 0 1,0-12 0 5,0 8 1-5,0-15-1-1,-5 8-1 9,5 12 1-9,0-16 0 1,0 16 0-1,0-16 1 0,-6 2-1 0,6-6 0 0,0 16 0 17,0-10 0-16,0 4 0-1,0 8 0 6,-3-16 0-5,3 6 0-1,0-8 0 0,0 20 0 7,0-16 0-7,0 14 0 3,0-14 0-3,0 2 0 0,0 0 0 0,0-6 0 0,0 6 0 13,0 0 0-12,0 2 0 6,0-4 0-7,0 4 0 0,0-8 0 0,0 0 0 0,0 10 1 7,0-8-1-6,0 6 1 1,0-4 0-2,0 6 0 0,0-4-1 6,0-6 0-5,0 4 0 7,0 6 0-7,0 6 0-1,0-16 0 0,0 8 0 3,0-2 0 0,0-6 0-3,0 5 0 10,0 0 0-10,0 3 0 1,0-4 0-1,0 0 0 7,0 1 1-6,0-5-1-1,0 5 0 7,0-5 0-5,0 5 0-2,0 0 0 0,3-5 0 0,-3 0 0 1,0 0 0 4,0 4 0 2,0-4 0-6,0 4 0 1,6-4 0-2,-6 0 1 0,0 0-1 0,5 0 0 15,-5 0 0-14,0 0 0 3,4 3 0-3,-4-3 0-1,5 0 0 0,-5 0 0 0,5 0 0 10,3 0 0-9,-8 4 0-1,3-4 0 1,1 0 0 2,1 0 0-2,-5 0 0-1,4 0 0 11,1 7 0-11,1-7 0 5,-2 0 0-5,1 2 0 0,1-2 0 0,-6 0 0 0,5 0 0 14,3 6 0-13,-8-6 0-1,4 5 0 6,7-5 0-5,-7 3 0-1,-4-3 0 0,12 0 0 6,6 6 0-5,-14-6 0 2,2 0 0-3,17 0 0 0,-20 0 0 0,-3 0 0 0,17 0 0 13,-11 3 0-12,18-3 0 2,-15 4 0-2,18-4 0-1,-9 0 0 0,-18 0 0 0,21 0 0 11,-4 0 0-11,-2 0 0 4,9 0 0-4,-9 0 0 0,6 0 0 0,-21 0 0 0,17 0 0 13,10 0 0-13,-13 0 0 4,5 0 0-4,0 0 0 0,1 0 0 0,-20 0 0 0,20 0 0 12,-12 0 0-8,17 0 0-3,-19 0-1-1,16 0 1 0,-11 0-1 0,-11 0 1 0,24 0 0 12,-14 0 0-8,11-1 0-3,-11 1 0-1,12-3 0 0,-10 3 0 0,-12 0 0 0,18-3 1 32,-9 1-1-32,12-2 0 6,-12 1-1-4,10 0 2-2,-7-3-1 0,-12 6 0 0,19-2 0 0,-11 0 0 0,7 2 0 0,-3-2 0 0,5-3 0 0,-17 5 0 0,9-1 0 5,12-2 0-4,-12 3 0 2,-4-3 0-2,21 3 0-1,-23-4 0 0,17 4 0 0,-20 0 0 0,4 0 0 12,8-4 0-12,6 4 0 0,-14 0 0 4,1 0 0-3,17 0 0-1,-22 0 0 0,4 0 0 11,-1 0 0 20,8 0 0-30,-2 0 0 2,4 0 0-2,-13 0 0-1,3 0 0 0,-3 0 0 0,9 0 0 8,0 0 0-7,1 0 0-1,-5 0 0 3,14 0 0-2,-14 0 0-1,-5 0 0 0,6 0 0 0,2 0 0 0,-3 0 0 0,7 4 0 0,-3-4 0 1,-9 0 0 3,19 0 0-3,-15 0 0-1,7 0 0 0,-5 0 0 0,12 0 0 0,-12 4 0 0,13-4 0 0,-19 0 0 0,4 0 0 12,2 0 0-11,2 0 0-1,2 3 0 3,10-3 0-2,-16 0 0-1,-4 0 0 0,6 0 0 12,3 4 0-12,3-4 0 1,-8 7 0 2,1-5 0-2,4-2 0-1,-9 0 0 0,4 6 0 33,0-6 0-33,2 0 0 1,-1 5 0 2,-1-5 0 2,-4 0 0-4,6 0 0 0,-6 0 0-1,6 3 0 0,-3-3 0 0,2 6 0 0,2-6 0 0,-4 0 0 0,2 0 0 0,-5 0 0 0,4 3 0 0,8-3 0 0,-6 0 0 4,1 0 0-3,-2 0 0-1,5 0 0 0,-10 0 0 0,9 0 0 13,-3 0 0-13,4 0 0 1,-5 0 0 2,4 0 0-2,-9 0 0-1,4 0 0 12,1 0 0-12,1 0 1 0,1 0-1 0,-4 0-1 4,2 0 2-4,-5 0-1 0,0 0 0 0,4 0 0 40,-4 0 0-37,4 0 0-2,-4 0-1-1,0 0 2 0,0 0-2 0,0 0 1 0,0 0 1 0,0 0-1 1,0 0 0-1,0 0 0 1,0 4 0-1,0-4 0 1,0 0 1-1,0 0-1 1,0 0 0-1,0 0 0 0,0 0 0 2,0 0 0-2,0 0-1 0,0 0 2 10,0 0-1-8,0 0 0-2,0 0 1 0,5 0-1 1,-5 0 0-1,0 0 0 1,0 0 0 11,0-1 0-10,6-2 0-2,-6 3 0 0,4 0 0 1,-4 0-1 0,0 0 1 3,0 0 0 5,5-3 0-8,1 3 0-1,0-2 0 3,0 2 0-3,-5-4 0 0,-1 4 0 0,0-3 0 33,6 3 0-32,-2-3 0 6,-4 1 0-6,5 2 0-1,-1-4 0 0,-4 4 0 0,6 0 0 0,-6-2 0 0,0 2 0 0,0-2 0 0,0 2 1 0,0 0-1 0,6 0 0 8,-6-2 0-7,0-3 0-1,0 4 0 2,0-2 0-2,0 3 0 0,0-3 0 1,0 3 0-1,0-4 0 12,0 0 0-12,0-1 1 2,0 0-1 0,0 0 0 0,0 5 0-2,0-5 0 0,0 5 0 0,0-4 0 8,0-6 0-8,-6 4 0 1,6 0 0 1,-6-4 1-1,2-6-1-1,4 16 0 0,0-4 0 40,-5-16-1-39,5 14 1 2,-4-12-1-2,4 12 1 0,0 6 0-1,0-20 0 0,-6 13 0 0,6-14 1 0,0 17-1 0,-1-18 0 5,-5 14 0-4,6 8 0-1,0-22 0 0,0 12 0 0,-6-10 0 0,6 12 0 0,-6-14 0 0,1 14 0 0,5 8 0 0,0-26 0 11,0 16 0-11,0-12 1 2,0 14-1 0,-4-14 0-2,-2 12 0 0,6 10 0 0,-5-19 0 13,1 15 0-12,4-19 0 2,-4 16 0-2,-1-15 0-1,2 18 0 0,3 4 0 0,-7-23 0 11,1 16 0-11,1-12 0 2,5 12 0-2,-4-13 0 0,-1 12 0 4,5 8 0-3,-4-21 0 25,4 11 0-26,0-7 0 6,-5 5 0-5,5-10 0-1,-4 14 0 0,4 8 0 0,0-22 0 0,0 12 1 0,0-10-1 0,0 13 0 0,0-15 0 0,0 15 0 0,0 7 0 6,0-22 0-2,0 16 0-2,0-16 0-1,4 14 0-1,-4-12 0 0,0 14 0 0,0 6 0 0,0-22 0 14,5 14 0-10,-5-12 0-3,0 10 0-1,4-6 0 0,-4 8 0 0,0 8 0 0,0-16 0 12,5 9 0-12,-5-2 0 0,0-9 0 1,0 9 0 2,0-7 0-2,0 16 0-1,0-9 0 33,0-8 0-32,4 13 0 6,-4-22 0-6,5 17 0-1,-5-9 0 0,0 18 0 0,0-8 0 0,0-13 0 0,0 12 0 0,0-14 1 5,6 16-1-4,-6-17 0-1,0 24 0 0,0-9 0 0,7-14 0 1,-7 16 0-1,3-18 0 0,-3 18 0 0,0-16 0 0,0 23 0 6,0-9 0 0,0-13 0-4,0 14 0 1,5-12 0-3,-5 7 0 0,0-8 0 0,0 21 0 0,0-9 0 12,0-14 0-8,0 16 0-4,4-18 0 0,-4 21 0 0,0 4 0 0,0-16 0 43,0 6 0-40,0-6 0-1,0 8 0-2,0 0 0 1,4-12 0-1,-4 18 0 0,0 2 0 0,5-12 0 0,-5-2 0 0,6 6-1 1,-6-10 1 4,4 10-1-3,-4-8 1-2,0 16 0 0,0-8 1 0,5 1-1 0,-5-9 0 0,6 7 0 0,-6-7 0 0,6 8 0 1,-6 8 0-1,0-16 0 4,6 8 0-3,-5-1 0 0,-1 0 0-1,6-9 1 0,-6 16-1 0,0 2 0 4,4-10 0 6,1 3 0-10,-5-2 0 2,4 1 0-1,-4-4-1-1,0 12 1 0,6-6 0 14,-6-4 1-14,0 2-1 1,6 0 0 2,-6 4 0-2,5-7 0-1,-5 4 0 0,0 7 0 0,0-5 0 20,0-4 0-18,4 5 0-1,-4-6 0 3,5 6 0-2,-5-5 0-2,0 9 0 0,4-3 0 0,-4-4 0 1,0 2 0-1,5-6 0 3,-5 7 0-2,0 0 0-1,0 4 0 0,6-6 0 11,-6 0 0-10,0-2 0-1,4 3 0 4,-4-2 0-3,4 0 0-1,-4 7 0 0,0-6 0 10,0 0 0-8,6-2 0-1,-6 3 0-1,0-3 0 0,0 2 0 0,0 6 0 0,0-9 1 14,0 5-1-13,0-3-1-1,0-3 1 4,8 1 1-4,-8 4-1 0,0 5 0 0,0-10 0 10,0 1 0-9,0 0-1 2,3 2 2-3,-3-2-1 0,0 1 0 0,0 8 0 0,3-6 0 13,-3-3 0-10,0 5 0-3,0-2 0 0,4 1 0 0,-4 1 0 1,0 4 0 2,0-4 0 9,0 0 0-12,0 0 0 0,0-2 0 4,6 4 0-3,-6 2 0-1,0 0 0 0,0-4 0 9,0-2 0-8,0 4 0-1,0 0 0 2,0-4 0-2,0 4 0 0,0 2 0 4,0-2 0 9,0-5 0-13,0 4 0 0,0 1 0 0,5 2 0 0,-5-6 0 0,0 6 0 4,0-2 0 8,0-1 0-12,0-4 0 0,0 3 0 0,0 4 0 1,0 0 0-1,0-5 0 1,0 5 0-1,0-3 1 15,0-3-2-15,0 0 1 0,0 2 0 1,0-4 0 3,0 4 1-4,0 4-1 0,0-8 0 9,0 2 0-9,0 0 0 1,0 0 0 0,0-2 0 2,0 4 0-2,0 4 0-1,0-6 0 11,0 0 0-10,0-2 0 3,0 4 0-3,6-5 0-1,-6 4 0 0,0 5 0 0,0-6 0 11,4 2 0-10,-4-6 0-1,6 8 0 1,-6-6 0 0,0 8 0 1,4-4 0 9,-4 2 0-11,0-4 0 1,0 4 0 0,0-2 0 0,0 2 0 0,0-4 0-1,0 6 0 0,0 0 1 12,5-2-2-12,-5-1 1 1,0-2 0-1,0 3 0 1,0-2 0-1,0 4 0 2,0-2 0 10,0 0 1-11,0-2-1 3,0 4 0-3,0-4 0-1,0 4 0 0,0-3 0 0,0 3 0 0,0-1 0 12,0-3 0-12,0 4 0 1,-5 0 0 0,5-4 0-1,0 0 1 1,0 4-1 1,0-2 0 9,-4-2 0-11,4 4 0 1,0 0 0-1,0 0 0 1,0 0 0 0,0 0 1-1,0 0-2 1,-6 0 2 12,6 0-1-13,0 0 0 1,0 0 0 0,0 0 0 14,0 0 0-15,0 0 0 0,0 0 0 0,0 0 1 16,0-2-1-16,0 2 0 1,0 0 0-1,0 0 0 1,0 0 0 0,0 0 0 6,0 0 0 0,0 0 0-7,0 0 0 1,0 0 0-1,0-2 1 15,0 2-1-9,-4 0 0-6,4-2 0 0,0 2 0 0,0-4 0 1,0 4 0 0,0 0 0 9,0 0 0-10,-6 0 0 1,6 0 0 3,0 0 0-3,0 0 0 8,0 0 0-9,0 0 0 3,0 0 0-3,0 0-1 0,0 0 2 0,0 0-2 13,0 0 1-12,0 0 0-1,0 0 1 1,0 0-2 14,0 0 0-14,0 0 1-1,0 0 0 1,0 0 0-1,0 0-1 1,0 0 1 0,0 0-1 11,0 0 1-11,0 0-1-1,0 0 0 1,0 0-1 0,0 0-1 0,0 0 11-1,0 0-19 13,0 0 8-12,0 0-1 0,0 0-1-1,0 0 0 1,0 0 0-1,0 0 38 1,0-2-72-1,0 2 39 1,0-2-6 13,0-2-1-14,0 1 0 0,0 3-2 0,0 0-1 1,0 0 10-1,0 0-11 4,0 0 22-4,-5-3-34 9,-1 3 11-8,2 0-1-1,1 0-1 1,0 0 1 1,3 0 13-2,-8 18-13 0,8-18 13 0,-20 6-25 6,15 20 11-5,5-26 14-1</inkml:trace>
    </iact:actionData>
  </iact:action>
  <iact:action type="add" startTime="35380">
    <iact:property name="dataType"/>
    <iact:actionData xml:id="d13">
      <inkml:trace xmlns:inkml="http://www.w3.org/2003/InkML" xml:id="stk13" contextRef="#ctx0" brushRef="#br0">12487 4039 21 0,'0'0'0'13,"0"0"0"-13,0-2 0 1,0-2 0-1,0 4 0 1,0 0 0 0,0 0 1 15,0 0-1-15,0-4 0-1,0 0 0 1,0 4 0-1,0-2 0 1,0 0 0 0,0 2 0-1,6 0 0 7,-6 0 1-5,0-4-1-2,0 4 0 0,0 0 1 1,0-4 0 0,0 4-1-1,0 0 1 13,0-4 1-13,0 4 0 1,4-2 0-1,-4 0 1 1,0 2-3-1,0-4 2 15,0 0 0-15,0 2 1 1,0 0-1-1,0-2 0 1,0 0 0-1,0 1 1 1,0 3-3-1,0-1 2 13,0-7 0-13,0 8 0 1,5-2 1-1,-5-2 0 1,0 4-1 0,0 0-2-1,4-4 3 14,-4 2-1-14,0-2 0 1,0 2 0-1,4 0-1 1,-4 2 1 0,0 0-2-1,0-6 1 14,0 6 1-14,0 0 0 0,0 0 0 1,0 0 0-1,0 0-2 1,0 0 2 13,0-1 0-13,0 1 0-1,0 0 0 0,0-3 0 2,0 3 0-2,0 0-2 1,0 0 2-1,0 0-4 0,5 0 5 13,-5 0-1-13,0 0-1 1,0 0 1-1,0 0 0 0,0 0-2 1,0-2 1 14,0 2 1-15,0 0 0 0,0 0-1 1,0 0 1-1,0 0 0 1,0 0-2-1,0 0 2 14,0 0-1-14,-5-2 1 1,5 2-1-1,-4 0 1 2,0-4-1-2,4 2 1 0,0 2-2 5,-5-2 1 5,1-2 0-10,-2 0 0 0,1 4 0 1,5 0 0 1,0 0-1-2,-6-4 2 0,6 4-2 0,0-3 1 13,-4 2 0-12,1 1 0-1,-5-8 0 0,4 6 0 2,4 2-1-2,-7-2 1 16,-1 2 0-16,-1-3 0 0,3-2 0 0,-12 1-1 1,14 2 1 0,0 0-1-1,4 2 0 0,-21-4 1 13,15 1-1-13,-11 0 0 0,10 3 1 0,-12-2-1 1,14 0 0 0,5 2 0-1,-19-3 0 15,14 3 1-15,-18 0-1 0,20 0 0 0,-26-3 0 4,29 3 0-3,-4 0 0 11,-1 0 1-12,-12 0-1 0,9 0 0 0,-11 0 0 4,16 0 0-4,3 0 0 0,-5 0 1 11,-6 6-1-6,-4-6 0-5,10 4 0 0,-4-4 1 0,5 0-1 0,1 3 0 0,3-3 0 0,-13 0 0 11,8 7 1-10,1-5-1-1,-14-2 1 1,18 0-1 1,0 0 0-1,-6 6 0 11,0-6 1-11,1 5-1 2,1-5 0-2,-2 0 1-1,2 3-1 0,4-3 0 0,-5 0 0 12,5 0 0-12,-4 0 1 1,1 4-1 2,-3 4 0-2,6-8 0-1,0 0 0 0,-6 1 0 12,0-1 1-12,6 0-1 0,0 7 0 1,-5-7 0 2,1 0 0-2,1 0 0-1,3 0 0 0,-8 0 0 11,4 0 0-10,4 0 1-1,-3 8-1 0,-3-8 0 3,6 0 0-2,-3 0 0 11,-4 4 1-12,7-4-1 1,-5 0 1-1,5 0-1 1,0 0 1-1,0 0-1 1,0 0 0-1,0 4 1 13,0-4-1-12,0 0 1-1,0 0 0 1,0 0-1 0,0 0 0-1,0 0 0 14,0 0 1-14,0 4 0 1,0-4-1 0,0 4 0-1,0-4 1 1,0 0-1 1,0 0 0-1,0 6 0 10,0-2 1-11,0 0 0 1,0 2 0 0,0-2 0 0,0-4-1-1,0 2 1 13,0 7 0-13,0-4 0 1,0 15-1 0,0-18 1 2,0 6 0-3,0-8-1 0,0 16 0 12,0-10 1-8,0 14-1-3,0-12 1-1,0 15-1 0,0-9 0 0,0-14 0 0,0 11 1 11,0 15-1-9,0-4 1-2,0 0-1 1,-6-1 0 2,6-2 0-2,0-19 0-1,-4 23 1 11,-1 0-1-10,5-3 0 2,0-1 1-2,-4 4-1-1,4 1 0 0,0-24 0 0,-5 19 1 11,5 5-1-7,0 2 0-3,-4-1 1-1,4 4-1 0,0 1 1 0,0-30-1 0,-4 32 0 12,4-4 0-8,0 6 1-3,-8-6-1-1,8 0 0 0,-4-2 1 0,4-26-1 0,0 28 0 12,-3 0 0-12,3-3 0 1,0 0 0 2,-6-1 0-2,6-1 1-1,0-23-1 0,0 23-1 11,-6-3 2-10,1 0-1 2,5 2 0-2,-3-5 0-1,-1-10 0 0,4-7 0 0,0 25 0 12,0-18 0-11,0 15 0 3,0-14 0-4,0 8 1 0,-6-10-1 0,6-6 0 0,0 19 0 12,0-15 0-12,0 14 0 1,0-13 0 2,0-1 0-2,-6 6 0-1,6-10 0 0,0 6 0 11,0-3 0-11,0 7 0 1,0-4 0 0,0 1 1 2,0-1-1-3,0-6 0 0,0 10 0 12,0-6 0-12,0 3 0 4,0-3 0-3,0 4 0-1,0-4 0 0,0-4 0 0,0 6 0 12,0-4 0-12,0 8 0 0,0-8 0 1,0 2 0 1,0 4 0-2,0-8 0 1,0 2 0 11,0 4 0-12,0-2 1 1,0 0-1 0,-4 2 0 1,4-4 0-1,0-2 0-1,0 6 0 11,0-2 0-10,0 2 0 0,0 0 0 2,0-2 0-3,0-4 0 0,0 0 0 0,0 0 0 12,0 4 0-11,0-4 0-1,0 0 0 1,4 0 0 0,-4 0 0-1,0 0 0 13,0 0 0-12,6 0 0 0,0 0 0 2,-2 0 0-3,4 0-1 0,-8 0 1 0,6 0 0 12,0 0 0-7,-3 0 0-4,9 0 0-1,-8 0 1 0,5 0-1 0,-9 0 0 0,9 0-1 11,1 0 1-10,-5 0 0 2,5-2 0-2,-1 0 1-1,-5 2-1 0,-4 0 0 0,20-4-1 12,-20 1 1-8,12 0 0-3,6-3 1-1,-14 6-1 0,6-1 0 0,-10 1 0 0,21-3 0 19,-18 0 0-18,8 0 0 3,11 3 0-1,-15-6 0-3,7 4 0 1,-14 2 0-1,10-4 0 0,11 4 0 4,-18-1-1-3,24-6 2-1,-18 5-1 0,8 0 0 0,-17 2 0 0,11-3 0 12,17-3 0-11,-12 3 0-1,4-1 0 4,4 1 0-4,-4-4 0 0,-20 7 0 0,20-6 0 12,-1 2 0-11,3 4 0 2,5-6 0-2,-9 4 0-1,-18 2 0 0,15-4 0 12,4 2 0-12,-10-3-1 0,13 2 1 5,-17 2 1-5,13 1-1 0,-14 0 0 0,-4 0 0 0,10 0 0 12,-4-5-1-12,3 3 1 0,-4 2 0 0,-1-3 1 4,2 3-2-4,-6 0 1 0,5 0 1 12,-1 0-1-12,-4 0 0 0,5 0 0 1,-5 0 0-1,7 0 0 2,-7 0 0-1,0 0 0 12,4 0 0-13,1 0-1 0,-5 0 2 1,3 0-1-1,-3 0 0 1,0 0 0 0,0 0 0 12,6 0 0-13,-2 0 0 1,1 0 0 2,2 0 0-2,-7 0 0-1,3 0 0 11,3 0 0-8,4 0 0-3,-7 0 0 0,6 0 0 0,14 0 0 0,-23 0 0 3,6 0 0 5,-3 0 0-5,5 0 0-1,1 0 0-1,12 0 0-1,-15 0 0 0,-1 0 0 0,-5 0 0 0,7 0 0 13,3 0 0-12,-5 0 0 2,7 0 0-2,-8 0 1-1,5 0-1 0,-9 0 0 0,5 0-1 9,-5 0 1-2,0 0 0-7,4 0 0 0,-4 0 1 0,5 0-1 0,-5 0 0 0,0 0 0 9,0 0 0-8,0 0 0 2,0 0 0-3,0 0 1 16,0 0-1-16,0 0 0 1,0 0 1 0,0 0-1 0,0-5 0-1,0 5 0 1,0 0 0 13,-5-1 0-14,5-2 0 0,0 1 1 1,-4 0-1-1,4 2 0 1,-5 0 0 0,5 0 0 0,0-3 0 11,-6 0 0-12,6 0 0 0,0-4 0 1,-3 4 0 2,3-3 0-2,0 6 0-1,0-7 1 12,0 3-2-12,0-4 1 0,0 1 0 0,0-1 0 4,0 1 1-4,0 7-1 0,0-19 0 12,0 13 0-12,0-4 0 0,0-10 0 1,3 11 0 2,-3 9 0-2,0-20 0 9,0 13 0-8,6-15 0 2,-6 2 0-3,5 2 0-1,-5-4 0 0,0 2 0 0,0 20 0 0,4-22 0 11,-4 2 0-7,5 0 0-3,-5-3 0-1,6-2 1 0,-6 25-1 0,0-26 0 9,5 2 0-2,-5-8 0-7,0 6-1 0,0-5 2 0,0 2-1 0,0-5 0 0,0 34 0 0,0-36 0 9,0 4 0-2,0 0 0-6,0-2 0-1,0 2 0 0,0 1 0 0,0 31 0 0,0-30 0 9,0 5 0-7,0-2 0 3,0 2 0-4,0 0 0-1,0 3 0 0,0 22 0 0,5-19 1 9,-5-4-1-9,0 5-1 6,0-1 2-5,0 14-1-1,7-15 0 0,-7 20 0 0,0-4 0 9,0-6 0-8,2 4-1 2,-2-6 1 0,0 6 0-2,4-2 0-1,-4 8 0 0,0-6 0 9,5 0 1-8,-5 6-1 1,0-8 0-1,0 4 0 1,0 4 0-2,6-4 0 11,-6 0 0-10,0 4 0 1,0-4 0-1,0 2 0-1,0 0 0 1,0-2 0 0,0 4 0-1,0-4 0 11,0 2 0-11,0 2 0 0,0-2 0 6,0-2 0-5,0 4 0-1,0-2 0 13,0 0 0-12,0 2 0-1,0-3 0 1,0 2 0-1,0 1 0 1,0-4 0 8,0 0 0-8,-6 4-1 3,6-2 1-4,0 2 0 0,0-4 0 0,0 4 0 1,0 0 0 10,0-4 0-10,0 2-1 3,0 2 1-4,0-4 0 0,0 4 0 1,0-2 0 10,0 0 0-7,0-4 0-4,0 5 1 0,0-2-1 0,0-1 0 4,0 4 0-4,0-4 0 10,0-4 0-8,0 4 1-1,0 0-1 0,0 0 0 1,0-6-1-2,0 10 1 0,0-5 0 10,0-6 0-10,0 5 0 0,0 0 0 6,0-1 0-5,0 4 0-1,0 3 0 0,0-6 0 10,-5 0 1-10,5 4-1 2,0 2-1-1,0-2 2-1,0 0-1 1,0 2 0-1,-4-4-1 11,4 2 2-11,0 2-1 7,-2 0 0-7,2 0 0 0,0 0 0 0,0 0 0 10,-7 0 0-9,7 0 0 5,-5 0 0-6,5 0 0 0,-5 0 0 0,5 0 0 0,0 0 0 9,-6 0 0-8,1 0 0-1,5 0 0 3,-4 0 0-2,4 0 0-1,0 2 0 13,0-2 0-7,-5 0 0-5,-1 0 0-1,3 6 0 0,3-6 0 0,-4 0 0 13,-1 0 0-13,-2 0 0 1,-2 0 0 2,3 0 0-2,2 0 0-1,4 0 0 0,-3 0 0 7,-2 0 1-2,-5 0-1-4,4 0 0-1,0 0 0 0,-16 0 0 0,22 0 0 0,-3 0 0 11,-3 0 0-11,-2 0 0 3,-10 0 0-1,9-2 0 0,-10 2 0-2,19 0 0 0,-7-4 0 10,-8 4 0-10,12 0 0 7,-18 0 0-7,17-2 0 0,-16 2 0 0,20 0 0 0,-9 0 0 13,-11 0 0-12,15 0 0 3,1 0 0-4,-17 0 0 0,16 0 0 0,5 0 0 0,-3 0 0 12,-9 0 0-11,8 0 0 3,0 0 0-4,-5 0 0 0,3 0 0 0,6 0 0 0,-5 0-1 7,-1 0 1-6,6 0 0 0,0 0 0 0,0 0 0 1,-4 0 0 10,4 0-1-11,0 0 1-1,0 0 0 3,0 0-1-2,0 0 0-1,0 0 1 1,0 0-2 10,0 0 1-10,0 0 0 1,0 0-1-1,-3 0 0-1,3 0 0 2,0 0 2 5,0 0-2-3,-8 0-1-4,8 0 0 4,0 0 0-3,-4 0-1-1,4 0-1 0,0 0 5 0,0 0-4 11,0 0-1-11,-3 0 1 1,-1 0-1-1,4 0 0 2,0 0 0-1,0 0 5 0,0 0-5 10,0 0 0-10,-8-4 0 0,8 2-2 4,0 2 1-4,0-3-2-1,0 3 8 0,-3-1-8 9,3 1 0-9,0 0-1 0,0-4-2 1,0 0 0-1,3 4-1 2,-3 0 12-1,12 0-9 3,6 0 2 0,-14 0-17-4,-4 0 24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2T14:47:5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72">
    <iact:property name="dataType"/>
    <iact:actionData xml:id="d0">
      <inkml:trace xmlns:inkml="http://www.w3.org/2003/InkML" xml:id="stk0" contextRef="#ctx0" brushRef="#br0">16203 9723 25 0,'0'0'0'6,"-5"-2"7"-5,-1 2-1-1,6 0-6 1,-4-2 3 14,4-2-1-14,-4 4-2-1,4-6 0 1,0 6 0-1,0 0 0 1,0 0 0-1,0 0 1 14,0 0 1-14,0 0 1 0,0 0 2 0,0 0 0 0,0 0 1 1,0 0-1-1,0 0-5 1,0 0 4 13,0 0 0-14,0 0 0 0,0 0-1 1,0 0-1-1,0 0 0 1,0 0-21 0,0 0 40 13,0 0-19-12,0 0 0-1,0 0 0-1,0 0 0 0,0 0-31 0,0 0 60 0,0 0-62 1,0 0 65 10,0 0-32-8,0 0 0-3,0 0 1 0,0 0-1 0,0 0 1 0,0 0-49 0,0 0 94 16,0 0-45-15,0 0-1-1,0 0 1 1,0 0-1-1,0 0-60 1,0 0 118 12,0 0-58-13,0 0 0 1,-5 0 0-1,5 0 0 0,0 0 0 1,0 0-2 0,0 0 2 12,0 0 0-13,0 0 0 0,-4 0 0 1,4 0-1 0,-5 0 1-1,5 0-2 0,0 6 1 15,-4-6 1-15,-2 0-1 1,6 0 1-1,-6 0-1 1,6 6 0 1,-5-6 0-2,5 0-1 0,0 0 2 11,-4 0-1-10,4 0 0-1,-6 0 0 1,2 2 0 0,4-2-1-1,0 0 1 15,-3 0 0-14,3 0-1-1,-5 0 1 0,-1 6 0 1,0-6-1-1,6 0 0 1,-10 0 1 21,5 0-1-21,1 2 0-1,-1-2 1 0,-4 0-1 1,7 8 0-1,2-8 0 1,-9 0 1 4,0 4-1-3,4-4 0-2,-1 3 0 1,2-3 0 0,1 0 0-1,3 0 0 0,-5 4 0 11,-1-4 0-9,0 7 0-2,2-5 0 1,-2-2 1 0,2 7-1-1,4-7 0 0,-5 1 0 16,1-1 0-12,-1 6 0-4,2-6 0 0,-3 6 0 0,-1-3 0 0,7-3 0 0,-9 4 0 11,5-4 0-10,-2 7 0 0,1-5 1 2,2 4-1-3,-1-2 1 0,4-4-1 0,0 0 0 12,-12 4 0-11,7-4 1 8,-5 4-1-8,5-4 0-1,1 4 1 4,4-4-1-3,-9 6 0 1,5 0 0-2,-2-3 0 0,-5-3 0 4,7 5 0-3,-7-5 1-1,11 0-1 0,0 1 0 9,-7-1 0-7,0 0 0-1,-2 7 0-1,3-7 0 0,1 4 1 0,5-4-1 4,-4 0 0 6,-5 0 0-9,4 0 0 1,1 3 0-2,-8-3 0 0,8 5 0 0,4-5 0 1,-5 0 0 14,-5 7 1-15,5-7-1 0,-14 0 0 0,19 0 0 0,-6 0 0 4,6 0 0-3,-7 0 0 10,1 0 0-11,0 0 0 0,-14 0 0 0,20 0 0 4,-4 0 1-3,4 0-1-1,-11 0 0 15,0 0 0-15,5 0 0 1,1 0 0 2,-5 0 1-2,-5-3-1-1,15 3 0 0,-6-4 0 8,-1 2 0-7,-10 2 0 1,13-3 0-1,-5 0 0-1,9 3 0 0,-15 0 0 11,10 0 0-9,0-1 0-1,-21-2 0-1,26-1 0 2,-7 1 0 0,-14 2 0-2,21 1 0 0,0-5 0 9,-4 5 1-8,-7-3-1 1,-2 3 0-1,8-4 0 0,-7 2 0 2,12 2 0-3,-4-4 0 9,-1 2 0-6,-12-2 0-2,17 4 0-1,-8-1 0 0,4-2 0 0,4 3 0 0,-11-3 0 13,7 2 0-12,-1 1 0 1,1-4 0-1,0 0 0-1,4 4 0 0,-5-2 0 13,-1 0 0-13,2 2 0 4,-2-7 0-3,1 6 0-1,1-2 0 0,-2 0 0 0,6 3 0 0,0 0 0 11,-3-4-1-11,-2 2 1 1,5 0 0 2,0-2 0-3,0 4 0 0,-4-1 1 0,4 1-1 0,-10-7 0 15,4 5 0-14,1-5 0-1,-1 3 0 0,2 1 0 0,-5-5 0 4,9 8 0-4,-5-4 0 12,-1 0 0-12,-4-2 0 0,6 4 0 1,-7-2 0-1,7-4 0 3,4 8 0-2,-3-3 0 8,-2-2 0-8,-7 3 0 1,8 2 0-2,-1-6 0 0,-5 4 0 0,10 2 0 4,-4-4 0 5,-1-2 0-8,1 4 0 0,-1 0 0 1,-1 0 0-2,-4 2 0 0,10 0 0 0,0-8 0 13,-5 7-1-12,-1-2 1 0,2 3 0 1,1-6 0-2,0 4 0 0,3 2 0 0,-7-4 0 13,1 3 0-10,1-2 0-2,5-4 0-1,-4 6 0 0,-2 1 0 0,6 0 0 0,-5-6 0 12,5 4 0-11,0-2 0 0,-4 2 0 2,-1-2 0-2,1 2 0-1,4 2 0 0,0-4 0 15,-5 2 0-15,5-2 0 1,-5 2 1-1,-1-2-1 1,1 4 0 1,5 0 0-1,-4-6 0 8,4 2 0-8,-5 2 0 1,5-2 1-1,-6-2 0-1,6 2-1 0,0 4 0 0,-1-4 0 13,-5 0 1-13,0-4-1 0,0 4 0 5,6-5 0-5,-5 4 0 0,5 5 0 0,-4-10 1 11,-2 8-1-10,6-6 0 0,-4 3 0 0,-1-2 1 1,5 3-1-1,0 4 0-1,0-8 0 10,-4 2 0-8,4-4 0-2,0 2 0 0,-5-2 0 1,5 2 1 2,0 8-1-2,0-7 0 10,0-4 0-11,0 3 0 1,0-10 0-1,0 14 0 3,0-5 0-2,0 9 0-1,0-16 0 11,0 9 0-10,0 0 0-1,5-14 1 4,-5 17-1-3,0 0 0-1,0 4 0 0,0-12 0 9,0 5 0-6,0-3 0-3,0 1 0 0,0-1 0 0,0 10 0 4,0-10 0-4,0 10 0 0,4-7 0 11,-4 0 0-11,0-3 0 4,0 3 0-3,0-2 0-1,5 2 0 0,-5 7 0 0,0-9 0 12,0 2 0-11,0-1 0-1,0-4 1 3,0-4-1-2,0 16 0-1,4-10 0 11,-4 6 0-8,0-5-1-2,6-2 1-1,-6 3 0 0,0 0 1 0,0 8-1 0,4-19 0 13,1 12 0-8,-5 1 0-4,6-14 0-1,0 17 0 0,0-8 0 0,-6 11 0 0,0-16 0 11,1 7 0-10,-1 2 0-1,6-1 0 4,-1-12 0-4,-1 18 0 0,1-7 0 0,-5 9 0 0,6-15 0 12,-1 5 0-11,0 4 0-1,4-4 0 0,-5 0 0 0,-4 4 0 4,0 6 0-4,5-9 0 10,1 4 0-9,3-5 0 0,-9 2 0 1,6 1 1-2,1 2-1 0,-7 5 0 3,0-6-1 7,0-2 1-8,3 2 0 0,0-2 0-2,-3 5 1 0,0 3-1 0,4-5 0 13,2 1 0-9,-1-3-1-3,-5-2 2-1,4 5-1 0,-4-2 0 0,0 6 0 0,6-8-1 11,0 2 1-10,-1-4 0 2,-1 2 0 0,1 0 0-1,-1 2 0-2,6-4 1 1,-10 10-1 0,5-7 0 7,-1-2-1-8,4 1 2 0,-4 0-1 0,4 0 0 0,-4 1 0 1,-4 7 0 3,6-7 0 8,-1-1 0-12,-1 3 0 0,6-1 1 0,-4 2-1 0,-1-2 0 4,-5 6 0 9,9-3 0-12,-5 3 1 2,2-7-1-2,-1 6 0-1,4-3 0 0,-2 2 1 0,-7 2-1 0,4 0 0 9,4-2 0-9,2-2 0 1,1 1 0 2,-1 0 0-3,-1 3 0 0,-9 0 0 0,4-1 1 12,5-4-1-11,14 1 0 3,-19 1 0-3,1 2 0-1,3-5 0 0,-8 6 0 0,21 0 0 11,-16-2 0-10,-1 0 0 2,5 2 0-2,2-5 0-1,-11 5 0 0,13-3 0 12,-6 2 0-11,11 1 0 3,-13 0 0-3,15 0 1-1,-15 0-1 0,4 0 0 0,-9 0 0 0,19 0 0 10,-7 0 0-8,6 0 0-2,-9 0 0 0,12 0 0 1,-21 0 0 3,17 0 1-4,-17 0-1 0,6 0 0 11,20 4 0-9,-17-4 0-2,10 0 1 0,-3 5-1 0,-16-5 0 0,8 2 0 14,11-2 1-11,-7 8-1-2,3-8 0-1,-8 4 1 0,8 0-1 0,-15-4 0 0,12 5 0 14,6-4 1-13,-14 5-1 1,17 0 0-1,-16-4 1-1,3 3-1 0,-8-5 0 0,20 7 0 12,-14-3 1-11,0 4-1 0,1-7 0-1,4 5 1 0,-7-1-1 1,-4-5 0 1,9 8 1 9,12-1-1-9,-17 0 1-1,1-3-1-1,5 0 0 0,-6 1 1 0,-4-5-1 0,6 7 1 13,5-3-1-12,-4 1 1-1,-1-1-1 4,3-1 1-4,5 5-1 0,-14-8 0 0,2 6 1 12,3 14-1-11,4-18 0 3,-5 2 1-3,1 5-1-1,5-6 0 0,-10-3 0 0,12 8 1 11,-7-4-1-6,2 2 0-5,3 2 0 0,-5 0 0 0,7-4 0 0,-12-4 0 0,9 5 1 12,4 5-1-12,-9-5 0 4,7 15 0-4,-7-19 0 0,8 6 0 0,-12-7 0 0,18 8 0 12,-12 14 1-12,-3-20-1 4,9 4 0-3,-3 15 0-1,0-16 0 0,-9-5 0 0,10 18 0 11,-5-14 0-11,5 0 0 1,-4 16 0 2,1-14 1-2,-7 3-1-1,0-9 0 0,6 16 0 13,-3-9 0-13,3-3 1 4,-1 4-1-4,-5-1 0 0,6-3 0 0,-6-4 0 0,0 20 1 12,0-15-1-12,6-3 0 4,-6 7 1-3,0-2-1-1,0 12 0 0,0-19 0 0,0 0 0 11,4 15 0-10,-4-10 0 3,0 1 0-3,0 13 0-1,0-15 1 0,0-4-1 0,0 7 0 9,5 0 0-7,-5 11 1 2,0-13-2-3,0 15 1-1,0-17 1 0,0-3-1 0,0 8 0 11,0 13 0-10,0-17 0 3,0 19 0-4,0-17 0 0,0 13 1 0,0-19-1 0,0 10 0 12,-5 9 0-11,1-14 1 3,4 20-1-4,-6-21 0 0,6 15 0 0,0-19 0 0,-6 8 0 12,-5 14 1-11,8-15-1 2,-3 15 0-2,6-17 0-1,-7 15 0 0,7-20 0 0,-6 2 0 10,-4 17 1-8,5-14-1-2,-1 15 0 4,-12-15 0-4,14 16 0 0,4-21 0 0,-21 6-1 11,17 10 1-6,-16-10 0-4,14 12 0-1,-17-12 0 0,23 0 0 0,0-6 0 0,-18 23 0 12,12-22 1-7,-15 7-1-4,17 10 1-1,1-14-1 0,-2 2 0 0,5-6 0 0,-22 6 0 11,22 0 0-9,-5 1 0-1,-4-2 0-1,-2 5 0 0,2-8 0 0,9-2 0 0,-9 6 0 14,4-2 0-10,-1 4 0-3,-1-4 0-1,-10-1 0 0,17-3 0 0,0 0 0 0,-4 4 0 8,-6 3 0-4,5-5 0-4,1 5 0 0,-4-7 0 1,2 1 0 2,6-1 0-2,-12 6 0 10,8-6 0-11,0 6 0 1,-7-3 0 0,8-3 0 0,-1 4 0 0,4-4 0-1,-6 0 0 20,0 7 0-20,1-7 0 4,-5 2-1-3,5-2 1-1,1 0 0 0,4 0 0 0,-9 0 0 8,5 6 1-8,-17-6-1 0,21 0-1 0,-6 0 1 0,1 0 0 1,5 0 0-1,-7 0 0 11,0 0-1-11,-2 0 1 1,3 0 0 3,1 0-1-4,1 0 2 0,4 0-1 0,-3 0-1 12,-3 0 1-12,6 0 0 0,-5 0-1 1,5 0 0-1,0 0 1 1,0 0 0-1,-4-4-1 12,4 4 1-5,-5-2-1-7,5 2 0 0,0-2 0 0,-7 2 0 0,7 0 1 0,0 0-1 9,0-4 0-8,0 4-1 0,0 0 1 1,-4-3-1-2,4 2 0 1,0 1 2 0,0 0-2 10,-5-3-1-11,5 3 1 2,0 0 0 0,-6 0 0-2,6-3 0 3,0 3 2-2,0 0-2 8,0 0 0-9,0 0 1 2,-4 0-1-1,4 0 0 0,-5-4 1-1,5 4 1 1,0 0-2 10,0-2 0-9,0 2 0 0,0 0 1-2,-3-2-2 1,3 2 1 0,0 0 2-1,0-4-2 14,0 4-1-14,0 0 0 0,-6 0 0 1,6 0-1-1,0-1 0 1,0 1 4-1,0-3-3 13,0-1-1-11,0 2-1-2,0 2 0 1,0-2-1 0,0-3 0 0,0 5 6-1,0-3-8 10,0-1 0-9,0 1-1 1,0 2-1-1,0-7 0 0,0 0-1 0,0 8 11-1,0-4-12 14,6 0-1-13,-6-4 1-1,3 5 3 1,2-4-14 0,-5 7 23 2</inkml:trace>
    </iact:actionData>
  </iact:action>
  <iact:action type="add" startTime="7708">
    <iact:property name="dataType"/>
    <iact:actionData xml:id="d1">
      <inkml:trace xmlns:inkml="http://www.w3.org/2003/InkML" xml:id="stk1" contextRef="#ctx0" brushRef="#br0">4854 6234 48 0,'0'0'0'4,"0"0"16"-4,-17-3-5 2,17 3-11-2,-4-5 4 14,-2 3-1-14,-1 2-1 1,-2-4-1 0,4 4 0 0,-14 0 1-1,19 0-2 1,-3 0 3 14,-19 0 0-15,22 0 0 0,-5 0 2 1,-2 0-1-1,1 0 0 1,6 0-4-1,-20 4 3 12,20-4 0-11,-7 4-1 1,7-4 0-2,0 6 0 0,-5-4 0 0,5-2-2 0,-7 5 1 15,3-2 1-15,-1 5 0 0,-2-4 1 1,2 0-1-1,-1 6 0 1,6-10-2 0,-4 6 2 12,-7-2 0-13,8 6 0 0,-1-6 0 1,0 15 0-1,4-19-2 0,-8 5 2 15,5 0 0-14,-18 14 0-1,21-15 0 1,-3 16 0-1,-1-17-1 1,-8 17 1-1,12-20-2 1,-18 10 2 13,11 11-1-14,4-14 0 0,-6 13 1 2,3-11-1-2,6-9-1 2,-6 27 1-2,6-27-1 1,-9 7 1 11,3 13 0-12,3-11 0 1,-1 14-1 2,4-7 1-2,0-16-1-1,0 7 0 11,0 17 0-11,0-4 0 5,0-2 0-4,0 6 0-1,0-8 0 0,0-16 0 0,4 18 0 0,-4-18 0 0,3 22 0 11,7-3 0-11,7 0 0 1,-8 3 0 2,9 0 0-2,-18-22 0-1,10 22 0 0,-10-22 0 0,24 20 0 12,-8 3 0-12,3-8 0 0,-1-7 0 0,9 14-1 0,-8-14 1 4,-19-8 0-4,20 18-1 12,-7-14 1-12,8 16-1 0,1-18 0 1,5 7 0 2,-15-4 0-2,-12-5 1-1,10 6-1 12,10-1-1-12,-6-5 2 1,6 0-1-1,5 0 0 3,-6 0 1-3,-19 0 0 0,15-3-1 14,3 1 1-10,-8-4 0-4,16-2 0 0,-8-12 0 0,-8 16 0 0,-10 4 0 0,24-20 0 12,-12 8 1-12,7-8-1 4,-6 0 0-3,-4 2 0-1,-9 18 0 0,23-20 0 10,-19-1 1-8,3-2-1-1,1-5 1-1,11 3 0 0,-19 0 0 0,5-1-1 0,-5 26 0 0,6-28 1 14,-6-2 0-10,0 2-1-3,3 0 1-1,-3 0-1 0,0 28 0 0,0-27 1 11,0-2-1-6,-3 5 0-5,-3-1 1 0,1 5-1 0,-2 0 0 0,7 20 0 0,-8-20 0 12,-11 1 0-8,15 12 0-3,-19-16 0-1,19 17 0 0,-14-13-1 0,14 19 1 0,4 0 0 0,-27-10 0 12,22 6-1-12,-18 0 1 4,17 0-1-3,-12 2 1-1,18 2 0 0,-5 0-1 0,5 0 1 0,-21-3-1 12,11 3 1-8,-8 0-1-4,12 0 1 0,2 3-1 0,4-3 1 0,-20 6-1 12,16-6 0-11,0 4 0 2,-17-1 0-2,21 4-1-1,-5-3 0 0,5-4 2 0,-6 3-4 12,3 2 1-12,-3-4-1 0,3 6 0 1,-2-7-1 2,5 8 0-2,0-8 5-1,0 4-7 11,-6 4 0-10,6-3-2-1,-5 2-2 4,5 0-2-3,0 12-3-1,0-13-3 0,0-6 19 0,0 18-25 4,0-9 3 2,0-9 22-4</inkml:trace>
    </iact:actionData>
  </iact:action>
  <iact:action type="add" startTime="8297">
    <iact:property name="dataType"/>
    <iact:actionData xml:id="d2">
      <inkml:trace xmlns:inkml="http://www.w3.org/2003/InkML" xml:id="stk2" contextRef="#ctx0" brushRef="#br0">5060 7003 63 0,'0'0'0'0,"0"0"14"0,0 3-7 0,0 2-2 0,0-5-5 0,3 6 2 13,-3-4 0-12,5 7-1 0,-5 8 1-1,6-11 0 1,-6-2 1 0,0-4-3-1,6 20 4 13,-2-18-1-13,-4 6 1 1,0 8 0 1,0-9 0-2,0-2-1 0,0-5-3 0,0 8 2 18,0 11 0-18,0-10 0 1,0 9-1-1,-4-12-1 1,4 20 1-1,0-26-1 1,-6 4 1 9,6 22-1-10,-6-21 0 3,1 19 1-3,2-14-1 0,0 10 1 0,3-20-1 0,-7 6 0 12,1 17 0-11,-4-16 0 1,7 15 0-2,3-16 1 0,-11 14-1 0,11-20 0 1,-4 6 0 11,-1 18 0-11,1-20 0 1,1 12 0-2,-5-8 0 0,-2-2 0 0,10-6 0 0,-6 22 0 14,6-20-1-14,-7 6-1 1,2-4 0 0,-7 4-1-1,8-2 0 1,4-6 3-1,-5 10-3 13,1-6-1-12,-2 4 1-1,-3-4-1 1,-3 4 0-1,3-1 0 0,9-7 4 1,-4 17-5 14,-1-17 1-15,-4 8-1 2,-5-2 1-2,8 2 1 1,-2-4 1-1,8-4 2 0,-7 8-2 14,2 0 0-12,-11-4 2-2,10-2-1 0,-10 8 1 0,11-8 1 4,5-2-1-3,-10 6 0 9,-8-3 0-10,12 2 1 2,-22-5 0-1,8 6 0-1,1-6 1 0,19 0-2 0,-4 2 3 12,-19-2 0-11,19 0 0 2,-14 0 1-2,6 4-1-1,-7-4 1 0,19 0-4 0,0 0 2 12,-5 6 1-12,2-6-1 1,-17 0 1 0,14 0-1 1,3 0 0-1,3 0-2-1,-5 0 2 11,5 0 0-10,-7 0 1 0,7 0-1 2,-3 0 1-3,3 0 0 0,0 0-3 0,0 0 2 11,0 0 0-10,0 0-1 0,0 0 1-1,0 0-1 1,0 0 0 0,0 0-10-1,0 0 19 13,3 0-9-12,4 0-1 0,-2-2 1 1,-5 2 0-2,9-4 0 0,-9 4-1 0,10-1 1 14,3-2-1-12,-2 3 1-1,-7-2-1-1,17-3 1 0,-17 4-1 0,-4 1 0 0,18 0 0 15,-7-5 1-14,12 5-1 3,-8 0 0-4,8-3 0 0,-7 3 0 0,-16 0 0 0,27 0 0 10,-5-4 0-10,2 2 0 2,-2 2 0-1,0-2 0-1,2-2 0 0,-24 4 0 0,30-4 1 12,1 2-2-11,-9 0 1 3,8 0 0-3,-6-4 0-1,6 2 0 0,-30 4 0 0,29-4 0 13,7 0 0-11,-8 1 0-1,-2 2 0-1,-4-3 0 0,2 2 0 0,-24 2 0 0,23-2 0 12,-2 2 0-9,0-4 0-2,-18 4-1-1,18 0 0 0,-12 0-1 0,-9 0 2 0,9-2-2 15,12-2 0-14,-17 4 0-1,0-2-1 1,16 0 0-1,-16 2 0 3,-4 0 3-2,20-4-3 11,-14 2-1-12,-2 0-1 0,6-2 1 4,1 0-2-3,-11 4 6-1,4 0-5 8,1-1-2-7,5-2 1 0,-7 1 0 0,-3 0-1-1,6 2 0 0,-6-8 0 0,0 8 7 0,4-1-9 14,1-2 0-14,-5 3-1 1,7-4 3 0,-7 1 2 2,0 3 5 2,0-1-20-5,0 1 20 0</inkml:trace>
    </iact:actionData>
  </iact:action>
  <iact:action type="add" startTime="8949">
    <iact:property name="dataType"/>
    <iact:actionData xml:id="d3">
      <inkml:trace xmlns:inkml="http://www.w3.org/2003/InkML" xml:id="stk3" contextRef="#ctx0" brushRef="#br0">5482 6795 45 0,'0'0'0'13,"0"0"13"-13,0-3-4 0,0 3-2 0,0-5-3 0,0 3 1 1,0 2-5-1,0-2 4 12,0 2 1-12,0 0 0 3,0 0 0-3,0 0 0 0,0 0 0 0,0 0-5 0,0 0 5 13,0 0 0-12,0 0-1 0,0 0-1 1,0 0 1-2,0 0-4 0,0 0 2 0,0 0-4 0,5 0 6 15,-5 0-1-15,7 0-2 0,-1 4 1 0,-3 1 0 0,-3-5-2 0,0 5 1 15,0 1 2-15,3 0-1 0,3 2 1 1,5 8 0-1,-8-6-1 1,-3 5 1 0,0-15-3-1,6 19 2 13,-1-2 0-12,6 6-1-1,-7-3 0 1,-4 6-1-1,0-26 0 0,3 28 1 1,-3-28-1 0,0 28 1 11,5 7 0-11,-5-6 0 0,6 8 0-1,-6-5-1 1,0-32 0-1,0 36 0 15,0 2 1-15,0-2 0 1,-6 6-1 2,1-2 0-2,2 4 1-1,3-44-1 0,-4 42 0 11,-2-2 1-7,-4-2-1-4,4-2 0 1,3-2 0-1,-8-2 0 0,11-32 0 0,-12 28 0 12,12 2 0-8,-6-6 0-3,-1-2 0-1,2 0 0 0,5-1 0 0,0-21 0 0,-4 21 0 12,-2-5-1-12,6 3 1 4,-3-13-1-3,3 13 0-1,0-12 0 0,0-7 1 0,0 8-2 11,0-3 1-10,0 0-1 3,0 4 0-4,0-6-1 0,3-3 0 0,-3 0 3 0,0 4-3 11,0-4-1-6,0 0 0-4,0 0-1-1,0 0 0 0,0 0-1 0,0 0 6 0,6 0-7 12,-6 0 1-12,0-1-2 1,4-2 1 1,1 0-1-1,2-6 0-1,-7 9 8 0,6-5-8 12,-6 0-1-11,3-3 1 0,-3-1-1 1,3-10-1-1,3 14 0-1,-6 5 10 0,0-19-8 12,5 12 2-12,4-16-14 0,-9 23 20 0</inkml:trace>
    </iact:actionData>
  </iact:action>
  <iact:action type="add" startTime="9373">
    <iact:property name="dataType"/>
    <iact:actionData xml:id="d4">
      <inkml:trace xmlns:inkml="http://www.w3.org/2003/InkML" xml:id="stk4" contextRef="#ctx0" brushRef="#br0">5893 6248 38 0,'0'0'0'3,"0"0"22"-3,0-4-9 1,0 4-13 1,0 0 8 10,-6-3-2-11,6 2-1-1,0-3 0 1,0 2-1 1,0 2 1-2,0 0-5 0,0 0 6 13,0 0-1-13,0 0 1 1,0 0-1-1,0 0 0 1,0 0-1 0,0 0-35-1,0 0 65 20,0 0-31-19,0 0 0-1,0 6-1 1,0-2 1-1,6 0-1 1,-6-4-2-1,0 8 3 5,0-4-1-3,4 16 1-1,-4-17-1 1,5 16 1-2,1-13-1 0,-6-6-2 0,4 25 2 13,1-8 0-13,-5 2 0 1,4 4-1-1,0-1 1 1,1 5-1-1,-5-27-1 1,9 29 1 13,-9 1 0-13,3 3 0-1,1-1-1 1,-4 2 1 0,0-2 0 1,0-32-1-2,3 36 1 12,-3-2-1-9,6 1 1-2,-6-4-1-1,0 9 1 0,6-4-1 0,-6-36 0 0,0 32 1 12,5 0-1-11,-5 1 0 2,0-2 1-2,4 1-1-1,-4-1 0 0,0-31 0 0,4 27 0 11,2-3 1-6,-6-5-1-5,5-10 0 1,1 14 0-1,-3-20 0 0,-3-3 0 0,10 17 0 11,-1-10 0-6,-3-3 0-5,4 2 0 0,-2 4 0 0,7-5 0 0,-15-5 0 0,10 0 0 11,-4 0 0-10,12 0 0 1,-12 0 0 1,4 0 0-2,5 0 1-1,-15 0-1 0,8-5 0 11,-1-5 0-7,11 4 0-3,-11-1 0-1,2-13 0 0,11 16 0 0,-20 4 0 0,7-19 0 12,14 13-1-11,-12-17 1 1,12 2 0-1,-11-1 0-1,8-1 0 0,-18 23 0 0,4-26-1 13,8 3 1-13,6-1 0 4,-14 0 1-3,1-4-1-1,5 0 0 0,-10 28 0 0,11-26-1 10,-5-8 1-5,3 8-1-4,-6-2 1-1,2-1 1 0,4 4-1 0,-9 25 0 0,14-21 0 12,-11-4 0-12,1 4 0 4,-4-4 0-4,5 1 0 0,-1 1 0 0,-4 23 0 0,6-20 0 9,-3-3 0-2,-3 5 0-7,0 0 0 0,0 11 1 0,0-11-1 0,0 18 0 0,-3-7 0 10,-3-10 0-4,2 10 0-5,-1-3-1-1,-16 3 1 0,21-2 0 0,0 9 0 0,-4-9 0 11,-15 5 0-9,16-8 0 2,-14 5-1-3,7 4 1-1,5-5-1 0,5 8 1 0,-4-8 0 8,-21 7-1-8,25-5 0 7,-9 5-1-7,-9 1 1 0,12-4-1 0,6 4 2 1,-4-3-1 11,-1 1-2-12,-16-1 1 1,17 3-1 2,1 0 0-2,-3 0-1-1,6 0 4 0,-5 0-3 8,-2 0-1-1,3 0-1-6,-7 0 0-1,11 0-1 0,0 0 6 0,-4 0-6 0,4 0 6 0,0 0-6 9,0 0-1-7,-5 0 0 0,2 3 0-2,-3 2-1 1,6-5 8-1,0 4-8 12,0 0-1-9,-3 0-1-3,3 15-2 2,-7-12-1 1,2-1 0-2,-1 16-17-1,6-22 30 0,0 0 0 0</inkml:trace>
    </iact:actionData>
  </iact:action>
  <iact:action type="add" startTime="9912">
    <iact:property name="dataType"/>
    <iact:actionData xml:id="d5">
      <inkml:trace xmlns:inkml="http://www.w3.org/2003/InkML" xml:id="stk5" contextRef="#ctx0" brushRef="#br0">5917 6877 55 0,'0'0'0'15,"0"0"17"-15,0 0-7 0,0 0-3 0,0 0-2 0,0 0-1 0,0 0-4 0,0 0 2 10,0 0 2-10,0 0-1 1,0 0 1 1,0 6 0 0,0-6 1-2,0 0-5 1,0 6 4 10,0-6 0-10,4 4 0 1,-4 0-2-1,4-2 0-1,1 3 0 1,-5-5-2 0,12 7 1 9,-5-7 0-10,14 2 0 1,-17 4-1-1,2 0 1 3,12-6-1-3,-18 0 0 1,11 1 0 11,14-1 1-12,-15 0-1 0,8 7 0 1,-6-7 0 1,10 0 0-1,-22 0 0 0,21 0 0 11,-3 0 0-12,4 0 0 0,-5 0 0 2,2 0 0-1,6 0 0 1,-25 0 0-2,15 0 1 11,6-4-1-11,-14 1 0 1,13 2 0 1,-13 1 0-1,11 0 0 0,-18 0 0-1,4-4-1 11,8 4 1-10,8 0-1-1,-17 0 0 1,3 0-2 0,2 0 0 1,-8 0 3-2,5 0-4 13,-1-2 0-13,5 2-1 0,-4 0 0 6,-5 0-1-5,0 0 6-1,3 0-6 10,1 0-1-10,-4 0-1 2,0 0-1-1,0 0-1 0,0 0-1 0,0 0 11-1,0 0-13 10,0 0 1-10,0 6 3 0,0-5 3 1,-4 9-13 0,4-10 19 2</inkml:trace>
    </iact:actionData>
  </iact:action>
  <iact:action type="add" startTime="10200">
    <iact:property name="dataType"/>
    <iact:actionData xml:id="d6">
      <inkml:trace xmlns:inkml="http://www.w3.org/2003/InkML" xml:id="stk6" contextRef="#ctx0" brushRef="#br0">5735 7562 49 0,'0'0'0'34,"0"0"17"-34,-4 0-4 1,-1 0-5-1,5 0-8 0,-7 0 5 1,7 0 0 0,0 0-1-1,0 0 0 1,0 0 1 1,-5 0-1-1,5 0-4 1,0 0 5-2,0 0 1 0,0 0-1 0,0 0 0 0,0 0-1 1,5 0-1-1,-5 0-3 0,0 0 3 8,0 0 0-7,7 0-1 0,-2-2-1-1,14 2 1 3,-13-2-1-2,-6 2-1-1,6 0 2 12,12 0 0-12,-14 0 0 1,17-4-1 1,-12 4 1-1,10 0 0 1,-19 0-2-2,5 0 1 37,14-2 1-37,-9-2-1 1,16 4 1-1,-22-2-2 1,16 0 1 0,-20 2-1-1,8 0 1 1,16 0 0-1,-3 0-1 3,0-4 1-3,-3 2 0 0,-2 0-1 0,-16 2 0 3,19-4 1-2,-1 0 0 2,6 4-1-2,3-4 1-1,-5 0-1 0,-22 4 0 0,25 0 0 8,-7-8 0-7,9 4 1 3,-5 0-1-4,5-4 0 0,-9 8 0 4,4-4 0-4,-22 4 0 0,16-6 0 7,4 2 0-5,4-2 1 2,-1 0-1-4,-6-2-1 0,-17 8 1 0,10-4 0 11,9 0 0-10,-8-2-1 5,7 0 0-5,-8 0-1-1,9 0-1 0,-13 2-1 0,-6 4 4 0,3-4-4 25,18 0 0-24,-13-4-1 6,-5 8 0-6,4-6 0 0,5 4-2-1,-12 2 7 0,4-3-6 0,1-4-1 0,5 3 0 0,-5 4 0 0,1-4-1 0,-6 2 0 0,0 2 8 0,0-3-9 9,3 2 0-9,1 1-1 0,-4-6 0 0,4 6 0 3,-4 0-1 0,0 0 11-3,0 0-9 5,6 0 3 0,-6 0 2-3,0 0-13 0,0 0 17-2</inkml:trace>
    </iact:actionData>
  </iact:action>
  <iact:action type="add" startTime="10537">
    <iact:property name="dataType"/>
    <iact:actionData xml:id="d7">
      <inkml:trace xmlns:inkml="http://www.w3.org/2003/InkML" xml:id="stk7" contextRef="#ctx0" brushRef="#br0">6404 7450 23 0,'0'0'0'0,"0"-2"4"0,0 2-4 0,0-6 6 47,0 0 1-47,0 0 1 1,0-2-1-1,0 8 1 1,0-3-1 0,0 3-7-1,0-1 7 0,0-3 1 3,0 0-1-2,0 4 0 1,0 0-1-2,0 0 0 0,0 0-6 0,0 0 5 0,-6 0-1 0,6 0 0 1,0 0 0-1,0 0-1 1,0 0 0-1,0 0-3 1,0 0 3 5,0 0 0-6,0 0-1 0,0 0 1 0,0 8-1 1,0-4 0-1,0-4-2 0,0 8 2 16,-4-2 0-9,4 0-1-6,0 0 0-1,0 14 0 0,0-20 0 0,0 0-1 0,0 4 1 8,0 16-1-8,4-16 1 1,-4 1 0-1,6 16 0 1,-6-16-1-1,0-5 0 2,3 17 1 31,3-9 1-31,-6 10-1-2,4-10 0 1,-4 16 1-1,6-20-1 1,-6-4-1 0,0 24 1-1,6-5 1 3,-6 0-1-3,0-2 1 0,5 9-1 0,-5-3 0 1,0-23-1 0,0 20 1 1,0 4 0 0,-5 2 0-2,5 2 0 0,0-2 0 0,0-26-1 1,-6 30 1 4,6-30-1-4,-6 31 0 8,2-5 1-8,-2 4-1-1,3 0 0 6,-3-3 0-6,6-27 0 0,-4 23 1 10,-1-1-1-10,1-2 0 0,4-2 0 6,-3 2 0-5,3-14 0-1,0-6 0 0,0 24 0 44,0-20 0-38,0 16 0-4,0-14-1-2,0 0 1 0,0 13 0 0,0-19 0 0,0 0 0 0,0 3 0 0,0 3 0 0,0-2 0 0,3-4 0 0,-3 3 0 1,0-3 0 2,4 0 0-1,-4 0-1-2,0 0 0 0,5 0-1 0,-5 0 0 0,4 0 0 0,-4 0-1 0,0 0 3 0,6 0-4 0,-6 0 0 1,0 0 0-1,3-3 0 1,3 1-1-1,-6 2 5 5,4-6-5 5,2 1-1-9,-6 2 0-1,6-5-1 1,-1 4 0 0,-5-4 1 3,0 8 6-4,3-8-8 10,-3 4 0-10,4-6 0 1,-4 4-2 5,6 0 0-6,-1 0-2 0,-5 6 12 0,6-8-14 27,-2-2 2-19,2 0 2-7,-2-6-12-1,-4 16 22 1</inkml:trace>
    </iact:actionData>
  </iact:action>
  <iact:action type="add" startTime="10995">
    <iact:property name="dataType"/>
    <iact:actionData xml:id="d8">
      <inkml:trace xmlns:inkml="http://www.w3.org/2003/InkML" xml:id="stk8" contextRef="#ctx0" brushRef="#br0">6837 7911 118 0,'0'0'0'8,"0"0"18"-6,0 0-7-2,0 3-5 0,0 4-2 0,0-7-4 0,0 3 3 15,-5 7 0-15,5-6-1 1,0 3 1 0,0 11 1 1,0-14-1-2,0-4-3 1,0 3 4 7,0 6-1-8,0-2 0 1,0 0-2 0,0-5 0 0,0 4 0-1,0-6-1 0,5 5 0 14,-5-2 0-12,4 1-1-2,-4-4-2 0,6 7-2 0,-6-7-2 1,0 0 7-1,5 3-10 15,-5-3-3-15,4 0-4 0,-4 0-6 1,0 0-7-1,4 0 1 1,-4 0 29 0,0 6-44 4,0-6 44-5</inkml:trace>
    </iact:actionData>
  </iact:action>
  <iact:action type="add" startTime="12707">
    <iact:property name="dataType"/>
    <iact:actionData xml:id="d9">
      <inkml:trace xmlns:inkml="http://www.w3.org/2003/InkML" xml:id="stk9" contextRef="#ctx0" brushRef="#br0">5144 11766 50 0,'0'0'0'5,"0"0"13"-4,0 0-13-1,0 0 7 15,0-4-2-15,0 4-1 0,0 0 0 1,0 0-1-1,0 0 0 1,0 0 2 0,0 0-5-1,0 0 4 13,0 0 1-13,0 0 0 1,0 0-1-1,0 4 1 1,0 0-2 0,0-4-3-1,0 0 3 14,0 5 0-14,0-2-1 0,0-3 1 1,0 7-1 0,0-7-2-1,4 5 2 14,-4-3 0-14,0 4 0 0,0 0 0 1,3-4 0-1,1 6 0 1,4-4 1 0,-8-4-3-1,0 8 2 13,4-2 1-13,-4 0-1 0,3 4 0 1,-3 6 0-1,0-16-2 1,0 4 2 16,5 4 0-17,2-1 0 0,-7 8 0 1,0-9 0-1,0 13-1 1,0-19-1 0,0 9 2 10,0 9 0-11,0-12-1 3,0 20 0-3,0-19 0 0,0 20 0 1,0-8-1-1,0-19 0 0,0 21 1 16,0 3-1-15,0-1 1-1,0 0-1 4,0 1 0-4,0-1 0 0,0-23 0 0,0 25 1 9,0-2-1-5,0 3 0-4,0-2 1 0,0-1-1 0,0-23 0 0,5 25 0 12,-5-1 1-11,0-2-1 3,0 0 0-4,0-2 0 0,0-6 1 0,0-14-1 0,0 20 0 12,6-2 1-12,-6-8-1 4,0 15 0-4,0-18 1 0,0 17-1 0,0-24 0 0,0 6 2 13,3 16-1-12,-3-14 0 2,0 16 0-2,0-22-1-1,0 6 1 0,0-8-1 0,4 6 1 12,1 2 0-12,-1-2-1 1,-4 2 1 0,6-4 0 1,-6 0 0-1,0-4-1-1,10 4 1 11,1-4 0-11,-8 4-1 1,3 0 1 2,0 0 0-2,1-4-1-1,-7 0 0 0,21 0 0 13,-8 6 1-13,-1-6-1 3,7 0 1-2,-10 5-1-1,5-5 0 0,-14 0 0 0,21 0 0 12,-13 0 1-12,12 0-1 4,-10 0 0-3,10 0 0-1,-16 0 0 0,-4 0 0 0,21 0 0 11,-17 0 1-10,14 0-1-1,-12 0 0 3,3 0 0-2,10 0 0-1,-19 0 0 0,6 0 0 12,14 0 0-12,-15 0 0 1,6 0 0-1,-7-3 0 3,-1 3 0-2,-3 0 0-1,11 0 0 12,5-2 0-12,-11 2 0 1,-1-2 0 2,5 2 0-2,-3 0 0-1,-6 0 0 0,3-4 0 11,1 4 0-11,8 0-1 1,-7 0 0 2,-5 0 0-2,6-4-2-1,-6 4 3 0,7-2-2 11,-3 2 0-10,8 0-1-1,-12-2 0 4,0 2 1-4,5 0-1 0,-5 0 3 0,4-4-4 13,2 4 0-13,-6 0 0 0,5-2-1 4,-2 0 0-4,-3-1-1 1,0 3 6-1,7-1-7 11,-4-3 1-11,2 4-2 0,-1-4 1 4,-4 2-1-4,0 2 8 0,6-6-8 12,-6 6-1-12,7-5-1 1,-2 2-1-1,-2 1-1 2,-3-4-2-2,0 6 14 1,4-6-15 2,1 4 3-3,-1-4-15 2,-4 6 27-1</inkml:trace>
    </iact:actionData>
  </iact:action>
  <iact:action type="add" startTime="13301">
    <iact:property name="dataType"/>
    <iact:actionData xml:id="d10">
      <inkml:trace xmlns:inkml="http://www.w3.org/2003/InkML" xml:id="stk10" contextRef="#ctx0" brushRef="#br0">5939 11688 49 0,'0'0'0'11,"0"0"15"-10,-9 0-5-1,4-4-4 0,5 4-6 0,-4-1 4 11,4 1 1-9,0 0-1 0,0 0 0-2,0 0 0 0,0 0 0 0,0 0 0 0,0 0-4 1,0 0 4 14,0 0 0-15,0 0-1 0,0 0 0 0,0 0 0 0,0 1-1 0,0-1-2 1,0 8 2 13,0-4 0-14,0-2 0 1,0 8-1-1,4-4 1 1,-4-1 1-1,0-5-3 1,5 19 2 12,4-13 0-13,-6-2 1 0,1 14-1 1,-4-14 0-1,0-4-2 1,0 8 3 13,3 14 0-14,3-16 0 1,0 20-1-1,-1-8 0 1,-1 0 1-1,-4 6-1 1,0-24-2-1,0 22 3 14,4-2-1-14,-4 8 0 0,6 2 0 0,-6-2-1 1,0 4 1 1,0-32-2-2,0 35 1 14,0 1 0-11,-6 1 0-2,2 1-1-1,4-1 1 0,-4 3-1 0,4-40 0 0,-5 36 1 13,-7 4-1-11,9-2 0-2,3 1 0 1,-4-4 0-1,-8 1 0 0,12-36 0 3,-5 38 0 7,1-2 0-7,0-3 0-3,-1 0 0 0,1-1 0 0,4-32 0 0,-6 26 0 0,6-26 0 3,-5 27-1 7,1-2 0-7,4-5-1-2,0 0 0-1,0-14 0 0,0 15-1 0,0-21 3 0,0 6-2 13,0 11 0-12,0-17-1 2,0 7 1-2,0-2-1-1,0-1 1 0,0-4 2 0,0 6-2 12,0-6-1-12,0 0 1 1,4 0-1-1,-4 0 1 1,0 0 0 0,0 0 2-1,0 0-3 13,5 0 1-12,-5-3 0 1,6-4-1 0,-6 0 0-2,4 2 1 0,-4 5 2 0,0-8-3 11,0-8 1-10,5 7-1 2,-5-10 1-2,4-1 1-1,-4 20 1 0,4-16-2 14,-4-2 1-14,5-5 0 2,-5 0 0-2,9 5 0 0,-9-4 0 0,3 3 1 3,-3 19 0-2,0-19-1 9,0-3 1-8,4 2-1-1,-4 2 1-1,0 10 0 0,0-16 0 0,0 24 0 0,0-8 0 13,3-10 0-13,-3 10 0 1,6 2 0 2,-6-2 1-2,6-3 0-1,-6 11-1 0,0-7 1 11,0-3-1-10,5 2 1-1,-5 3 0 4,4-2 1-4,-4-1-1 0,0 8-1 0,4-4 3 12,2-4-1-9,-1 2 1-2,4-2-1-1,-9-2 1 0,4 6-1 0,-4 4-2 0,6-8 2 15,-1 4 0-14,5-6 0 0,-4 5 0-1,-2-4 0 0,-4 9-2 0,8-6 1 12,-1 1 0-11,-2-2 0 0,4-1 0 1,1 4 0-2,4-2 0 0,-14 6-1 0,10-4 1 1,-10 4-1 1,4-6 0 8,17-1 1-9,-16 0-1 0,12 5 0 0,-6-3 0-1,-11 5 0 0,16-6 0 14,-8 0 0-14,-4 1 0 4,18-1 0-3,-17 0 0-1,1 6-1 0,1-6-1 0,-7 6 2 0,5-2-1 17,-1 0-2-17,8-1 1 1,-7 0-1 2,-1-1 0-2,-4 4 3-1,0-2-4 0,0 2 4 0,6 0-4 8,-3 0 0-5,-3-2 0-2,0-1 0-1,4 0-1 0,-4 3 5 0,0 0-5 1,0 0 5-1,0-2-7 11,6-2 0-11,-6 4-1 0,0-2-2 0,0 0 0 1,0 2 10-1,0-3-12 14,5-2-2-12,-5 0 4-2,0-1 3 1,0-3-14-1,0 9 21 3</inkml:trace>
    </iact:actionData>
  </iact:action>
  <iact:action type="add" startTime="13862">
    <iact:property name="dataType"/>
    <iact:actionData xml:id="d11">
      <inkml:trace xmlns:inkml="http://www.w3.org/2003/InkML" xml:id="stk11" contextRef="#ctx0" brushRef="#br0">6342 11688 44 0,'0'0'0'0,"-6"0"16"13,0-4-4-12,1 3-5-1,2-6-3 2,3 4 0-2,0-2 0 0,0 5-4 0,0-4 4 13,0 0 1-11,0 4 1-2,0-3-1 0,0 2 0 0,0-2 0 0,0 3-5 1,0-3 5 14,0 1-1-15,0 2-1 0,0-4-1 0,0 4 0 0,0 0 0 1,0 0-2-1,0 0 1 13,0 0 1-12,0 0 0 0,0 0 0-1,0 0-1 1,3 0 1-1,-3 0-2 1,0 0 2 13,0 4 0-14,5 1-1 0,-5 2 1 1,0 9 0-1,6-9 0 1,-6-7-2-1,0 21 2 15,0-5 0-15,0 8-1 1,0-2 1 0,0 2-1 0,0 0 0-1,0-24-1 0,0 30 1 13,0 2 0-12,0 0 0 0,0 2-1 1,0-1 1-2,-6 4-1 0,6-37 0 0,0 40 1 14,0-1-1-14,0 5 1 2,-5-1-1-1,5 0 0-1,0 6 0 0,0-49 0 0,0 47 0 12,0-2 0-11,0 2 0 2,0-3 0-2,-3-3 0-1,3 0 0 0,0-41 0 0,0 41 0 12,0-6 1-8,-7 1-1-3,2 0 0-1,5-6 0 0,-4 0 0 0,4-30 0 0,-6 33 0 11,6-6 0-7,-1-4 0-4,-4-3 0 1,5-4 0-1,0 4 0 0,0-20 0 0,-6 16-1 12,6-7 1-12,0 10-1 3,0-12 0-2,0 8 0-1,0-15 1 0,0 5-1 0,0-5 1 0,0 7-1 15,0-3-1-13,0-1 1-2,0 3-1 0,-7-2-1 0,7-4 1 0,0 0 2 3,0 6-3 7,0-6 0-9,0 0 1-1,0 0-1 2,0 0 0-2,0 0-1 0,0 0 4 0,0 0-5 13,0 0 1-11,0 0-2-2,0 0 0 0,0 0-2 0,0 0 0 1,0 0 45 0,7 0-83 13,-7-6 36-14,6 5-1 0,-6-2-1 1,5-3-1 3,-5 2 0-4,0 4 13 0,1-6-10 3,5-17-4-3,-6 17 1 2,0 6 13-1</inkml:trace>
    </iact:actionData>
  </iact:action>
  <iact:action type="add" startTime="14296">
    <iact:property name="dataType"/>
    <iact:actionData xml:id="d12">
      <inkml:trace xmlns:inkml="http://www.w3.org/2003/InkML" xml:id="stk12" contextRef="#ctx0" brushRef="#br0">6593 11600 44 0,'0'0'0'12,"0"0"13"-12,0 0-5 1,0 0-2-1,0 0-3 1,0 0 1 0,0 0-4-1,0 0 3 12,0 0 0-12,0 0 2 1,0 0-1-1,0 0 1 1,0 0 0-1,0 0-30 1,0 0 55 35,0 0-26-36,0 0 0 0,0 4 0 1,7 2-1 0,-7-2 0 0,0-4-3-1,5 18 3 2,-5-13 0-2,0 18 0 0,4-7 0 0,-4 4 0 1,0 3-1-1,0-23-2 1,0 25 3 0,3-3 0 2,-3 2-1 0,5 0 1-3,-5 3-1 0,7 4 0 0,-7-31-2 0,0 30 2 11,5 2 0-8,-2 3 0-2,-3 0-1 0,5 1 0-1,1 0 0 0,-6-36-1 0,0 37 2 15,5-1-1-13,1-3 0-2,-3-4-1 1,1 1 1 0,1-4-1 0,-5-26 0-1,4 27 1 29,4-2-1-29,-4-3 1 3,1-1 0-1,0 2-1-2,0-19 0 0,-5-4 0 0,0 24 1 0,3-16-1 0,7 10 0 1,-5-14 1-1,-1 0-1 0,1 2 0 3,-5-6 0-3,7 0 1 7,2 0-1-5,-5 0 1-2,5 0-1 0,11 0 1 1,-13 0-1-1,-7 0 0 3,18-2 0 7,-14-6 0-7,22-8 0-3,-22 8 0 0,20-14 0 0,-20 2 0 3,-4 20 0-2,20-16 0 6,1-8 0-3,-2 6 0-2,-9 0 0-2,8-3 0 0,-6 1 0 0,-12 20 0 0,13-19 0 37,-2 3 0-37,8 8 0 1,-13-16 0-1,2 19 0 4,12-15 0-3,-20 20 0-1,0-8 0 0,11-10 0 0,-7 11 0 0,5-12 0 0,-3 13 0 0,-3-5 0 0,-3 11 0 0,10-16 0 7,-4 10 0-6,-1 0 0-1,4-13 0 1,-9 19 0-1,0 0 0 0,4-8 0 12,1-1 0-11,-5 2 0 1,6-1 0-1,-6 0 1-1,0-12-1 0,6 14 0 0,-6 6 0 0,0-8 0 13,0-14 0-13,0 16 0 0,0-16 0 0,0 16 0 4,0-20 0-3,0 26 0-1,-6-8 0 12,6-20 0-11,0 9 1-1,0 4-1 0,-11-5 0 0,7 0 0 1,4 20 0 1,-2-20 0 21,-5 4 0-22,7-2 0 6,-5 2 0-6,-7 8 0-1,8-16 0 0,4 24 0 0,-3-4 0 0,-3-16 0 1,0 16 0-1,-1-4 0 0,2 2 0 0,-1 1 0 13,6 5 0-11,-10-7 0 0,4 5-1-2,2 0 1 0,1 2 0 0,-8-4-1 1,7 0 1-1,4 4 0 0,-6 0-1 9,0-1-1-9,3-2 1 2,3 3-1 1,-6 0-1-2,6 0 3-1,0 0-2 9,0 0-1-9,0 0 0 2,0 0 0-1,0 0 0 0,-5 0 0-1,5 0 0 1,0 0 3-1,0 0-3 36,0 0-1-35,0 0 0-1,0 0-1 0,0 0-1 2,0 0 28-2,0 0-49 1,0 0 21 0,-6 0-1 0,6 0-1-1,0 0-1 1,0 0-1-1,0 0 10 0,-3 4-11 0,3 4-2 1,-4-4-1 0,4 3 1 4,0 16-16-4,0-23 29-1</inkml:trace>
    </iact:actionData>
  </iact:action>
  <iact:action type="add" startTime="14894">
    <iact:property name="dataType"/>
    <iact:actionData xml:id="d13">
      <inkml:trace xmlns:inkml="http://www.w3.org/2003/InkML" xml:id="stk13" contextRef="#ctx0" brushRef="#br0">6768 12077 72 0,'0'0'0'3,"0"0"17"-3,-3 0-8 0,-4-1-3 0,7 1-6 0,-5 0 3 0,1 0 0 0,-1 0-1 0,5 0 0 1,-4 0 1-1,4 0 0 1,0 0-3 0,0 0 3 5,0 0 0-5,0 0 0 0,0 0-1 0,4 1 0 0,-4-1-1-1,0 0-1 0,5 6 1 12,-1-6 0-11,1 4-1 0,2 0 0-1,1 1 0 1,-1-2 1 0,-7-3-1-1,9 0 0 12,0 4 0-11,13-4 0 1,-19 0 0-2,15 7 0 0,-7-7 1 1,-11 0-1 0,22 0 0 36,-19 0 0-37,15 0 0 0,-8-3 0 1,11-1 0-1,-14 2 0 1,-7 2 0-1,27-2 0 1,-23 2-1 1,19-3 1-1,-17-2 0 0,15 1-1-1,-18 4 0 0,-3 0 1 0,10 0-1 1,6 0 0 1,-11 0-1-1,-1 0 0-1,5 0 0 0,-3 0-1 1,-6 0 3-1,3 0-3 11,-3 0 0-11,4 0 0 2,-4 4-2 0,6-4 0-2,-6 5-2 1,0-5 7 0,6 3-7 10,-6 1-1-8,0 3 0-2,0-4-2-1,0 3-1 1,0-6 11-1,0 4-11 11,0 5 1-6,-6 8 3-5,0-13 2 0,2 3-15 1,4-7 20 1</inkml:trace>
    </iact:actionData>
  </iact:action>
  <iact:action type="add" startTime="15130">
    <iact:property name="dataType"/>
    <iact:actionData xml:id="d14">
      <inkml:trace xmlns:inkml="http://www.w3.org/2003/InkML" xml:id="stk14" contextRef="#ctx0" brushRef="#br0">6571 12707 50 0,'0'0'0'16,"-6"3"18"-16,-3 4-6 1,3-5-3-1,-15 4-2 1,21-6-7-1,0 8 4 3,-5 0 1-3,3-5 0 1,-1 6-1 0,3-5 1-1,0 2 0 3,0-6-5-1,0 0 5 8,0 4 0-10,0-4-1 0,0 0 1 1,3 0-1 3,-1 0-1-3,-2 0-3 0,5 0 4 8,7 0-1-8,-3 0 0 0,12 0-1-1,-21 0 1 1,17 0 0 0,-17 0-3 0,5 0 2 12,19 0 0-13,-17 0 1 1,12-3-1-1,-14 2 0 3,17-5 0-2,-22 6-2-1,22-6 2 12,-8-2 0-12,4 6-1 0,2-5 0 1,1 6 1 0,-1-7-1 1,-20 8-1-1,17-4 1 10,4 2-1-11,-3-4 1 0,-3 0-1 1,-3 4 1-1,10-2-1 1,-22 4 0 1,11-4 0 10,18 1 0-12,-26 0 0 1,24-1 0 0,-9 0 1-1,-9 4-2 4,-9 0 1-4,27-5 0 11,-24 4 0-11,23 1-1 7,-17-2 0-6,13-2-1-1,-5 4-1 0,-17 0 3 0,9 0-4 8,12 0 0-7,-13 0-1 4,6 0 0-4,-4 0-1-1,13 0 0 0,-23 0 6 0,4-2-7 10,3 2 0-9,2 0-1-1,2-2 0 6,-2-3-1-5,7 2-1-1,-16 3 10 0,5-1-12 10,3-4 0-10,-3-1 0 1,8 0-2 4,-10 0-1-4,6 2 3-1,-9 4 12 0,5-8-8 4,5 4-13-3,-10 4 21-1</inkml:trace>
    </iact:actionData>
  </iact:action>
  <iact:action type="add" startTime="15446">
    <iact:property name="dataType"/>
    <iact:actionData xml:id="d15">
      <inkml:trace xmlns:inkml="http://www.w3.org/2003/InkML" xml:id="stk15" contextRef="#ctx0" brushRef="#br0">7098 12641 46 0,'0'0'0'5,"0"0"17"-3,-7-2-3-2,7-2-7 0,0 4-7 0,-5-2 5 14,-1 0 0-14,6-1-1 0,0 2 0 1,-6-3 0-1,6 4 1 1,0 0-5-1,0 0 5 14,0 0 1-13,0 0-1-1,0 0-1 1,0-4 0-1,0 4 0 1,0 0-4 0,0 0 3 12,0 0-1-12,0 0 1-1,0 0-1 1,0 0 1 0,0 0 0-1,0 0-19 1,0 0 35 12,0 0-16-13,0 0 1 1,0 0-1-1,0 0 0 1,0 4 0-1,0-4-3 1,0 5 3 13,6 0-1-14,-6-3 0 0,0 4 0 1,0 0 0-1,0 2 0 1,0-8-2-1,0 16 1 15,0-10 0-15,0 11 0 0,0-10 0 1,-6 17 0-1,6-6-1 1,0-18 0-1,0 21 0 13,-4 0 0-13,4 0 1 1,-3 1-1 0,-3 1 0-1,0-2 0 2,6-21 0-2,0 25 0 14,0-1 0-8,-3 3 0-5,3 2 0-1,0 0 0 0,0 0 0 0,0-29 0 0,0 27 0 9,0 5 0-9,0-2 0 6,0-6-1-5,0 4 1-1,0-10 1 0,0-18-1 0,0 24-1 10,0-8 1-10,0 4 0 6,0-2 0-5,0-14 0-1,0-4 0 0,0 24-1 9,0-16 1-1,3 10-1-7,-3-16 0-1,0 8 0 0,0-4 0 0,0-6 1 0,0 4-1 0,0-4 1 0,0 3-2 11,0 2 0-10,0 1-1 0,0-6-1 3,0 0 1-3,0 0 3-1,0 0-5 9,0 0 0-9,0 0-1 1,0 0 0-1,6 0-2 0,-6 0 0 0,0 0 8 3,0-2-10 7,0-2-1-9,6-4-1 0,-6 4-2-1,0-16-1 0,3 8-3 8,-3 12 18-7,4-24-16-1,2 2 1 0,5 0-7 0,-11 22 22 0</inkml:trace>
    </iact:actionData>
  </iact:action>
  <iact:action type="add" startTime="18044">
    <iact:property name="dataType"/>
    <iact:actionData xml:id="d16">
      <inkml:trace xmlns:inkml="http://www.w3.org/2003/InkML" xml:id="stk16" contextRef="#ctx0" brushRef="#br0">5465 13637 68 0,'0'0'0'14,"0"0"17"-14,0-1-6 0,-6-5-5 1,1 2-3-1,1-1-1 1,4 3-1-1,0 2-1 1,0-2 2 13,0-2 0-14,0 1 1 1,0 3 2 0,-6 0-1 0,6 0-4-1,0 0 5 13,-5-4-1-13,5 4 0 1,0 0-1-1,0-2-1 1,-6 2-1-1,6 0-1 1,0 0 1-1,0 0-2 1,-4 0 3 13,4 0-1-12,0 0 0-2,-4 0 1 0,4 0 0 0,-9 6 0 1,9-6-2-1,-3 0 2 12,-11 7 0-11,10-3 0 1,-1 4 0-2,-14-1 0 0,15 13 0 0,4-20-2 0,-21 1 2 16,16 21-1-16,-4-16 1 0,-4 17 0 0,1-16-1 0,12-7-1 1,-19 24 2 14,10-8-1-14,-12 8 0-1,17-6 0 0,1-2 1 0,-17 6-2 0,14-2 1 2,6-20-1-2,-16 21 1 14,16 2-1-14,-4-1 2 0,-1-2-1 0,1 0 0 4,1 0 0-3,3-20-1-1,-6 23 0 12,6 2 0-12,0-3 1 0,0 2-1 0,0 0 0 1,0-2-1 2,0-22 1-3,0 24 0 12,6 3 1-11,-3-2-1-1,6 2 0 0,-5-1-1 0,8-4 1 1,-12-22 0-1,4 18 0 12,16 4 0-11,-11-5 0 1,16-8-1-2,-12 15 1 1,-1-18-1-1,-12-6 1 3,24 16-1 8,-6-12 0-9,7 3-1-2,-1-6 1 0,0 5 0 0,-24-6 1 0,25 0-1 14,0 0 0-13,0-1 0 2,-2-5 1-2,2-1-1-1,-1-13 1 0,-24 20 0 0,25-6 0 12,-7-16-1-12,3 12 1 4,2-8 0-3,-2 0 1-1,-3 1-1 0,-9-6-1 0,-9 23 1 0,25-21 0 44,-8-1 1-40,-10-1-1-2,14 3 0-2,-12-3 0 0,-5 1 0 0,-4 22 0 0,5-20 1 1,8 2-1-1,-5-4 0 0,-4 0 1 0,-4 1-1 0,0 21 0 0,0-26 1 4,0-1-2-3,0 3 2-1,0 0-1 0,0-4 0 0,-4 0 0 0,-22 0 0 0,26 28 0 0,0-22 1 7,-9-1-1-6,-10-2 0-1,13 5 0 0,-9 2 1 0,6 10-1 0,9 8 0 0,-25-24 0 14,21 17 0-13,-19-2 0 2,17 2-1-2,-19-2 1-1,25 9 0 0,-4-6-1 37,-22 5 1-36,19-2-1 6,-12-1 1-6,14 1-1-1,-22 3 1 0,27 0 0 0,-3 0-1 0,3 0 1 0,-26 0-2 0,23 0 1 0,-17 7-1 0,17-3-1 1,-19 0 0-1,16 1 0 4,6-5 3-3,-18 6-4-1,14 1-1 0,4-3 1 0,-6 2-1 0,1 2 0 0,5-8 5 0,-6 6-6 10,2 0 0-10,4 13-1 1,-4-16-1 0,4 17 0 0,-6-16-2-1,6-4 10 0,-3 24-11 15,0-16 0-10,3 18-2-4,0-6-1-1,0 2 2 0,0 2-17 0,0-24 29 0,0 0 0 0</inkml:trace>
    </iact:actionData>
  </iact:action>
  <iact:action type="add" startTime="18593">
    <iact:property name="dataType"/>
    <iact:actionData xml:id="d17">
      <inkml:trace xmlns:inkml="http://www.w3.org/2003/InkML" xml:id="stk17" contextRef="#ctx0" brushRef="#br0">5555 14348 65 0,'0'0'0'2,"0"0"28"-2,0 0-28 0,-3 0 15 0,-1 0-6 0,-2 0-3 0,1 0-2 0,0 0 0 0,5 0-1 0,0 0-3 0,-6 0 4 11,6 0 1-10,-3 0 0-1,3 0 0 0,-6 0 0 1,6 0-1 0,0 0-4-1,-5 6 3 14,-1 1-1-14,3-6 0 1,3 6-1-1,-9 12-1 0,2-15 1 1,7-4-1-1,-5 19 0 44,1-10 1-42,-2 9-1-1,-12-12 0 0,18 18 0-1,-4-14 1 1,4-10-1 0,-11 26 0-1,5-4 1 1,-2 2-1 1,2 2 1-2,-14-2-1 0,20 0 0 0,0-24 0 1,-4 26 1-1,-16-8-1 1,16 4 0-1,0 1 1 1,-1-4-1 0,2 2 0-1,3-21 0 1,-9 23 0 5,9-4 1-4,-4 0-1-2,4-2 0 1,-5 2 0-1,5 4 0 0,0-23 0 1,0 17 0 12,0 6 1-11,0-4-1-1,5 2-1-1,-5 2 1 0,4-7 0 1,-4-16 0-1,12 22 0 14,-7-5 1-13,-1-10-1 2,0 18-1-2,7-18 1-1,8 12 0 0,-19-19 0 0,8 8 0 31,8 8 0-30,-12-16-1 3,17 8 0-2,-3-6 0-2,4 4 1 0,-22-6 0 0,18 0-1 0,2 0 0 0,3 0 1 0,4-6-1 0,-3-4 0 0,0-13 0 6,-24 23 1-4,29-16 0-2,-6-4 0 0,9 1-1 0,-11-2 1 0,6-1 0 0,-5-2 0 4,-22 24 0-3,21-25 0 10,-8-1 0-11,-2 3 0 1,10 2 0-1,-15-2 0 0,1-3 0 3,-7 26 0-2,21-25 1 10,-21 4-1-9,9-4 1-2,-5 1-1 0,1-1 1 0,5-1-1 0,-10 26 0 0,0-20 1 41,5-4-1-41,-5 1 1 1,0 0-1 6,0 3 0-6,0 0 0-1,0 20 0 0,0-22 1 0,-5 15-1 0,1-14 1 0,-2 13-1 0,1 1 0 0,1-2 0 0,4 9 0 0,-9-6 1 1,-8-2-1 3,13 2 0-3,-3 2 1-1,-16 1-1 0,19 0-1 0,4 3 1 0,-15 0 0 8,6-4 0-5,-12 2 0-2,17 2 0-1,-26 0 0 0,26 0 0 0,4 0 0 0,-27 0-1 13,5 0 1-9,17 0 0-4,-23 0 0 0,11 0-1 0,9 0 1 0,8 0 0 0,-26 0-1 12,22 6 1-8,-18-6-1-3,17 0 0-1,-22 0 0 0,24 0-1 0,3 0 2 0,-15 0-2 28,15 0 0-27,-11 0-1 3,8 3 0-2,-3-3-1-2,1 0 0 0,5 0 4 0,0 0-5 0,0 0-2 0,0 0 0 1,0 6-1-1,0-6-1 0,0 1-2 0,0-1 11 0,0 0-12 9,0 9-3-8,5-4-2 1,1 15-1 0,-3-14-18-2,-3-6 36 0,0 0 0 0</inkml:trace>
    </iact:actionData>
  </iact:action>
  <iact:action type="add" startTime="19183">
    <iact:property name="dataType"/>
    <iact:actionData xml:id="d18">
      <inkml:trace xmlns:inkml="http://www.w3.org/2003/InkML" xml:id="stk18" contextRef="#ctx0" brushRef="#br0">6477 13727 63 0,'0'0'0'7,"0"0"29"-5,-5 0-15-2,5 0-5 0,0 0-9 0,-4 0 4 14,4 0-1-13,0 0-1-1,0 0 1 0,0 0-1 0,0 0 2 1,0 0-4-1,0 0 4 12,0 0 1-10,0 1 0-2,0 6 0 1,0-3-1-1,0 1-1 1,0-5-3-1,0 3 3 15,0 4-2-15,0 13 0 1,0-15 0-1,0 16 0 1,4-16 0 0,-4-5-1-1,0 26 1 10,0-8 0-7,0 4 0-2,5 4 1-1,-5 0-1 1,0 4 1 0,0-30-2-1,0 32 2 15,0 0-1-15,0 4 0 0,-5-4-1 1,1 2 1 0,-2-4-1 0,6-30 0-1,-10 32 1 13,5 4-1-13,-1-3 1 0,2-6 0 1,1 2-1-1,-8 0 0 2,11-29 0-2,-6 27 1 13,2-1-1-12,-5-2 0 3,3 2 0-3,2-1 0-1,-1-5 0 0,5-20 0 0,-4 19-1 11,1-1 1-10,-2 2-1 2,5-4-1-2,0-10 0-1,0 16-1 0,0-22 3 0,0 4-4 12,0 4-1-11,0 12 0-1,0-20-1 3,0 5-1-2,0-2-1-1,0-3 8 0,0 7-9 10,0-7-1-5,0 3-1-4,0-3-1-1,0 0-2 0,0 0-2 0,0 0 16 0,0 0-16 9,5 0 1-9,-5 0 4 0,3-10-13 0,-3 10 24 7</inkml:trace>
    </iact:actionData>
  </iact:action>
  <iact:action type="add" startTime="19462">
    <iact:property name="dataType"/>
    <iact:actionData xml:id="d19">
      <inkml:trace xmlns:inkml="http://www.w3.org/2003/InkML" xml:id="stk19" contextRef="#ctx0" brushRef="#br0">6529 13751 57 0,'0'0'0'2,"0"0"13"5,0-6-1-6,-5 0-5 0,5 2-2 0,0-3 0 0,0 6 0-1,0 1-5 13,0-6 6-13,0 4 0 1,0-2 1-1,0 1-1 1,0 0 1 0,0 2-1-1,0 1-6 1,0 0 5 9,0-5 0-9,0 5-1 1,5 0-1-1,-5 0-1-1,6 0 0 1,-6 0-2 2,0 0 2 10,6 0 0-13,-6 0 0 1,4 5 0-1,1-1 0 1,1 3-1-1,-6-7-1 1,4 4 2 9,7 1 0-8,-8 18-1-1,1-19 0-1,6 20 0 2,2-6 0-2,-12-18-1 0,5 16 1 11,2 6 0-9,5 0 0 0,-7 6 1-2,3-2-1 0,3 4 0 2,-11-30-1-2,6 28 2 10,1 7-1-10,-2 0 0 1,-1-3-1 2,8-1 1-3,-2-2-1 2,-10-29 0-2,5 30 1 12,-2-10-1-12,7 4 0 6,-5 2 0-5,4-4 1-1,-2 2-1 0,-7-24 0 0,6 22 0 9,1-18 0-2,-2 19 0-6,-1-14 0-1,8 7 0 0,-4-11 1 0,-8-5-1 0,16 6-1 10,-11 1 2-5,-5 0-2-4,8 1 1-1,-8-4 1 0,9 0-1 0,-9-4 0 0,9 0 0 9,-6 4 0-7,2-4-1 3,-5 0 1-5,9 0-1 0,-5 0 0 0,-4 0 1 0,6-1-1 10,-1-2 0-3,-1-5-1-7,0 2 1 0,10 0-1 0,-11-4 1 0,-3 10 1 0,3-8-1 10,7-1 0-7,-5-10-1 1,1 12 1-4,4-18 0 1,-6 8-1-1,-4 17 2 0,5-23-1 9,1 2 0-8,-2-1 0 4,-1 3 1-4,-3-5-1-1,0 24 1 0,6-23 0 9,3 1-1-2,-1-2 1-6,-4-4 0-1,-4 2 0 0,0-2-1 0,4 4 1 0,-4 24 0 0,3-26-1 9,-3 4 1-9,6-2 0 7,-6 2 0-7,5 2 0 0,1 2 0 0,-6 18 0 0,0-20 0 10,3 12 0-7,-3-14 0 1,0 11 0-4,0-8 0 0,0 13 1 0,0 6-1 0,6-10 0 9,-6 0 0-2,6 2 1-6,-6 5 0-1,0-6 0 0,4 2-1 0,-4 7 0 0,0-5 1 9,6 1 0-9,-6 4 0 2,5-4 0-1,-5 1-1 2,0 0 1-2,0 3-1-1,3-1 1 9,-3 1 0-8,0 0-1 2,4 0 1-3,-4 0 0 1,0 0-1 0,6 0 0 10,-2 0 1-8,2 0-1-2,-6 0 1-1,0 1 0 1,6-1 0 0,3 10-1 0,-9-10 0 0,3 4 1 12,3 1 0-13,0 18-1 0,-3-20 1 0,1 17 0 4,8-15 0-4,-12-5-1 0,5 26 1 8,2-6 0-4,-1 0 0-4,-1 0 0 0,1 2 0 3,-6-22-1-2,6 25 1 9,2 0 0-10,-2 1 0 0,-6 0 0 0,5-2-1 0,-2 2 1 2,4-2-1 2,-7-24 0-4,3 24 1 10,2 1-1-10,-1 4 0 6,2-5 1-6,-6-1-1 0,8 2 0 0,-8-25 0 0,0 25 0 9,4-3 0-8,-4 2 0 5,0-6 1-5,0 0-1-1,3-12 0 0,-3-6 0 0,0 25 0 10,0-7 0-10,0-11 0 6,0 13 0-6,4-9 0 0,-4 9 0 0,0-20 0 0,5 4 0 10,-5 1 0-10,0 13 0 6,4-12 0-5,-4 0 0-1,8-4 0 0,-8-2 0 0,3 10 0 14,1-5-1-13,-4 2 0 1,5 1 0-2,-5-4-1 0,7-2 1 0,-7-2 1 0,5 6-2 14,-1 0 0-13,-4-3-1 0,5 2 0-1,-5-5 0 1,4 2 0-1,-4-2 3 0,4 0-4 13,-4 4-1-13,0-4 1 3,5 0-1-3,-5 0-1 0,0 0 6 0,7 8-5 9,-7-8-2-9,6 0 0 1,-6 0 0-1,3 0 0 1,-3 0-1 1,5-4 0-1,-5 4 8-1,0-5-10 12,0 2-1-11,4-3-1-1,1 2-2 6,1-14-2-5,-2 10 3-1,-4 8 13 0,9-22-11 7,-5 4-12-4,-4 18 23 0</inkml:trace>
    </iact:actionData>
  </iact:action>
  <iact:action type="add" startTime="20497">
    <iact:property name="dataType"/>
    <iact:actionData xml:id="d20">
      <inkml:trace xmlns:inkml="http://www.w3.org/2003/InkML" xml:id="stk20" contextRef="#ctx0" brushRef="#br0">7622 13462 57 0,'0'0'0'9,"0"0"22"-8,0 0-9-1,0 0-13 0,0-2 7 9,0 0-2-8,0 2-2-1,0 0-1 0,0 0 0 1,0 0 1-1,0 0-3 1,0 0 4 13,0 0 0-14,0 0 2 1,0 0-1 0,5 4 0 0,-5 3 0 1,0-7-5-1,3 3 4 11,-3 4-1-12,5 13 0 0,-5-15-1 1,12 19 0-1,-9-4 0 2,-3-20-2-1,4 22 2 12,4 2 0-8,-4 1 0-5,2 2 0 0,1 6 0 0,-2 3 0 1,-5-36-2-1,4 36 2 9,2 0 0-9,0-2-1 1,3 2 1-1,-3 4 0 1,-6-40-2 0,0 34 2 0,0-34-2 1,0 38 1 9,0-2 1-11,0 0-1 1,0-2-1-1,3 2 1 1,-3-5 0 3,0-31-1-4,0 33 0 10,0-3 1-9,-3 3-1-1,3-4 0 0,0-9 0 0,0 3 0 0,0-23 0 6,0 20 0 4,-6 1 0-10,0-3 0 7,3-11 0-6,3 18 0-1,0-18-1 0,0-7 1 0,-6 20-2 10,0-16 0-4,6 0-2-5,-4 4 0-1,4-5-2 0,0 3 0 0,0-6 6 0,0 1-7 9,0-1 0-8,0 0 0 5,0 0-1-5,0 0 1-1,4 0-1 1,-4 0 8-1,0 0-7 7,0 0-1-7,0-1 1 0,0-8 1 0,0 3 1 7,0-12 0-7,0 18 5 0,0-8-4 16,6-12 1-16,-6 0 0 4,6 13 2-3,-6-18 0-1,3 15 1 0,-3 10 0 0,0-20 0 5,0 0 0 0,0 4 0-4,0-4 0-1,0 4 0 0,0-2 1 0,0 18-1 0,0-9 0 10,0-14 1-3,0 16 1-7,0-12-1 0,0 12 1 0,0-10 1 0,0 17-3 0,-3-7 3 11,3-12 1-11,0 18 1 7,-6-8 0-7,6 3 0 0,0-3 0 0,0 9-5 0,0-4 4 9,0-4 0-9,-6-2 0 0,6 5 0 0,0-2-1 6,0-1 1-5,0 8-4-1,0-6 3 10,0 0-1-10,0 2 0 6,6-5 0-6,0 2 0 0,-3-1-1 0,-3 8-1 0,6-4 2 9,0-4-1-9,-6 2 0 2,8-3 0 0,-2-2 0 1,2 7 0-3,-8 4-1 0,12-10-1 10,-3 2 1-10,0 0 0 2,-4-2 0-1,14 4 0-1,-13-3 1 0,-6 9-1 0,18-5 0 13,-12-3 0-13,3 0-1 4,7 2 1-4,-7-3 0 0,-9 9 0 0,15-5 0 12,-6-3-2-11,-3 6 0 2,4-6 0-2,-7 4-2-1,7 0 1 1,1-4-1-1,-11 8 4 0,4-2-4 12,2 0 0-12,-1-2 0 7,-1 0 0-6,1 4-1-1,1-4-1 0,-6 4 6 0,0-2-6 8,3 0-2-8,-3-2-1 1,0 4-1 0,4-3-1 0,-4-2 0 1,0 5 11 0,0-5-12 7,6-2 2-9,-6 1 5 1,4-2 1 3,-4 3-13-3,0 5 17-1</inkml:trace>
    </iact:actionData>
  </iact:action>
  <iact:action type="add" startTime="20958">
    <iact:property name="dataType"/>
    <iact:actionData xml:id="d21">
      <inkml:trace xmlns:inkml="http://www.w3.org/2003/InkML" xml:id="stk21" contextRef="#ctx0" brushRef="#br0">8032 13448 17 0,'0'0'0'7,"0"-3"27"-6,0-4-16 2,-6 2-2-3,6-2-1 0,-5 0-1 0,5 7-1 0,0 0-6 0,0-5 6 13,-4 1 1-13,4 4 0 0,0 0-1 0,-6 0 1 1,6 0-2 0,0 0-5-1,0 0 5 14,0 0 0-14,0 0-2 0,0 0 1 1,0 4-1-1,0 1-1 1,0-5-2-1,0 3 2 14,0 5 0-14,0-2 0 1,0 14 0-1,0-18 0 0,0 16 0 1,0-18-2-1,0 6 1 14,6 16 0-14,-6 1 1 1,0-5-1-1,0 4 1 1,0 5-1-1,0-27-1 1,4 27 1 13,-4 1 0-14,5 6 0 1,-5-5 0-1,0 6 0 1,0-35-1-1,0 38 1 14,0-4 0-14,0 4-1 1,0 2 2 0,0-6 0 0,0 4-1-1,0 4 0 1,0-42-1-1,0 40 1 14,-5-6 0-13,5 4-1 2,-4 0 0-1,-2-2 0-2,6-36 0 0,0 36 0 0,0-36 0 0,-6 34 0 10,6 1 1-6,-3-7-1-3,3 4 0-1,-6-2 0 0,6-2-1 0,0-28 1 0,-6 24 0 12,6 4-1-12,-4-6 0 4,1 0-1-3,3 0 0-1,0-22 2 0,-3 18-3 11,3 2 0-10,0-12-1 2,0 16 0-2,0-21 0-1,0 6-1 0,0-5 1 0,0-4 4 0,0 7-5 12,3-4-1-12,-3-3 0 4,3 0 0-4,-3 0-1 0,4 0 1 0,-4 0 6 0,0 0-5 13,6 0-2-13,0 0 1 1,-3-3-1-1,3-4-1 3,-6 7 8-2,10-4-8 11,-5-20-1-11,4 16-1 6,0-18-3-6,9 4 4-1,-10 2 2 0,10-2-14 0,-18 22 21 0,0 0 0 0</inkml:trace>
    </iact:actionData>
  </iact:action>
  <iact:action type="add" startTime="21296">
    <iact:property name="dataType"/>
    <iact:actionData xml:id="d22">
      <inkml:trace xmlns:inkml="http://www.w3.org/2003/InkML" xml:id="stk22" contextRef="#ctx0" brushRef="#br0">8347 13797 75 0,'0'0'0'2,"0"0"19"-2,0 0-6 0,0 0-13 0,0 0 9 17,0-3-3-17,0 2-1 1,0 1 0-1,0-3 0 0,4 3 1 1,-4 0-6 0,0 0 6 2,0 0-6-3,5-3 7 9,1 1-2-9,-2 2 1 0,-4-4-2 1,6 4-1-1,-6 0-3 1,5 0 3 13,1-2-1-13,11 2-1-1,-12 0 0 0,7 0 0 1,6 0-1-1,-18 0 0 1,10 0 1 13,15 6-1-14,-22-1 1 1,23-2-1-1,-16 1 0 1,9-1 0-1,-19-3 0 1,20 5 1 13,-14 3-1-14,16-2 1 0,-1 10-1 1,-17-10 0-1,18 2 1 1,-22-8-1 0,6 6 0 22,2 10 1-23,8-16 0 0,-11 8-1 1,2 10 0-1,-4-13 1 1,-3-5-1 0,0 9 0 3,4-5 0-4,1 16 1 1,-5-20-1-1,0 8 1 1,0 12-2 0,0-20 1-1,0 4 1 13,0 2-1-11,0 15 0-1,-5-14 0-1,1 9-1 2,-6-8 1-1,10-8 0-1,-5 20-1 13,-11-12 0-13,8 14 0 1,2-14 1-1,-13 15-1 4,16-17 0-2,3-6 1-2,-19 23 0 10,13-16-1-10,-12 20 1 0,14-8-1 1,-19 1 1-1,14 3-1 6,9-23 1-5,-19 22 0 6,15-3 0-3,-17 6 0-3,16-6 0-1,-14 0 0 0,13 0 0 0,6-19 0 0,-19 18 1 14,16-2-1-14,-2 4 0 6,-16-1 1-5,21-14-1-1,-6 17 1 0,6-22-1 0,-3 9 1 5,-1 14 1-4,0-19-1 1,-2 4 0 0,6 10 0-1,0-14 0-1,0-4-1 0,0 6 0 14,0-3 1-13,0 2-1 3,0 1 0-2,6-2 1-2,-6 2-1 0,0-6 0 0,8 4 0 11,-8 2 1-11,9-4-1 0,0-2 1 6,8 6-1-5,-8-6 0-1,-9 0 0 0,13 0 0 6,-1 4 0-6,6-4 0 1,-8 0 0 2,15 0 1-3,-16 0-1 0,-9 0 0 0,26 0 0 15,-13 0 0-15,-4 0 0 5,22 0 0-3,-13-2 0-2,0 0 0 0,-18 2 0 0,16-3 0 8,-11 3 0-7,21 0 0 3,-21 0 0-4,13 0 0 0,-14 0 0 0,-4 0 0 0,10 0 0 11,-4 0 0-10,-1 5 1 2,4-5-1-2,-3 6 0-1,3-6-1 0,-9 0 1 0,0 2 0 12,0-2-1-12,4 6 0 0,1-2-1 1,2-4-1 2,-7 4 0-3,0-4 3 0,6 4-3 13,-6-4 0-13,0 4-1 1,0 2 0 2,3-6 1-2,-3 5-1-1,0-5 4 0,0 0-4 12,0 3-1-12,0 3 1 0,0-5-2 0,4-1 1 1,-4 0-2-1,0 0 7 0,0 7-6 15,0-7-1-14,0 6 1-1,0-6-1 0,0 0-1 4,0 0 0-4,0 0 8 0,0 0-9 13,0 0 1-13,0 0-1 0,0 0 1 0,0 0-1 1,0 0-1-1,0 0 63 1,0 0-116 10,0 0 56-10,-4 0 3-1,1 0 1 2,3 0-13-2,0 0 16 0</inkml:trace>
    </iact:actionData>
  </iact:action>
  <iact:action type="add" startTime="21891">
    <iact:property name="dataType"/>
    <iact:actionData xml:id="d23">
      <inkml:trace xmlns:inkml="http://www.w3.org/2003/InkML" xml:id="stk23" contextRef="#ctx0" brushRef="#br0">8264 14053 35 0,'0'0'0'8,"0"0"12"-7,-5-2-2-1,-4-4-1 0,5 6-4 0,-8 0-1 0,12 0-4 0,0-4 5 12,-5 4-1-11,5 0 2-1,-3 0 0 0,3 0 0 0,-7 0 0 1,7 0-6-1,0 0 7 14,0 0-1-14,0 0-1 1,-4 0 0-1,4 0-2 1,0 0 1 0,0 0-4-1,0 0 3 13,0 0 0-13,0 0 1 1,4 0 0-1,-4 0 0 1,0 0 1-1,0 0-5 1,7 0 5 13,-4 0-1-13,2 0 0-1,2 4-1 0,-2-4 0 1,-5 0-3-1,7 8 3 15,4-6-1-15,6 3 0 1,-9-2 0-1,-4 3 0 1,16-6 0 0,-16 6-1-1,-4-6-1 1,24 4 2 11,-3 4-1-11,0-5 0-1,-4 3 0 1,4 0-1-1,3-2 1 1,-24-4-1 0,25 5 0 13,-2 3 0-13,-3-4 0-1,3 4 1 0,-1-1 0 0,-22-7-1 1,18 7 0 14,7-1 0-11,-3 4 0-3,1-6 0-1,-4 0 1 0,0 2-1 0,-19-6 0 0,18 6 0 12,-1 0 0-12,-9 1 1 0,12-4-1 0,-11 4 0 0,7-6 0 3,-7 5 0-2,-9-6 0-1,4 6 1 22,16-3-1-21,-16 1 0 1,7 3 0-1,-5-5 0-1,-6-2 0 0,7 5 0 4,-1-3 0-3,3-2 0-1,-5 7 0 1,8-1 0-1,-7-6 0 0,4 1 0 0,-9-1 0 6,6 0 0 0,-4 6-1-6,9-6 1 0,-5 0-1 4,4 0 0-3,-10 0 0-1,0 0 1 0,8 0-2 19,-2 0 1-14,-2 0-1-4,1 0 0-1,0 0 1 0,1 0-1 0,-6 0 2 0,5 0-1 6,-1 0-1-6,-1 0 1 0,-3 0-1 1,0 0 1 9,0 0-1-10,0 0 2 0,8 0-1 2,-8 0-1-2,0 0 0 1,0 0 0-1,0 0 0 1,0 0 2-1,0 0-2 15,0 7 1-14,0-7-1-1,0 0 0 2,0 0-1-2,0 0 0 1,0 0 3-1,0 2-4 14,0-2-1-13,0 5 0 0,0-5-2 2,0 0 0-2,0 0 0-1,0 0 7 0,0 3-9 0,0-3 9 0,0 0-9 9,0 0-2-8,0 0-2 0,0 0-2 0,0 0-4-1,0 0 19 0,0 0-15 8,0 0-16-7,0 0 31 0</inkml:trace>
    </iact:actionData>
  </iact:action>
  <iact:action type="add" startTime="24906">
    <iact:property name="dataType"/>
    <iact:actionData xml:id="d24">
      <inkml:trace xmlns:inkml="http://www.w3.org/2003/InkML" xml:id="stk24" contextRef="#ctx0" brushRef="#br0">4766 8220 55 0,'0'0'0'6,"0"0"21"-5,0 0-11-1,-4 0-3 1,4 0-7-1,0-3 3 15,-5-1-2-15,1 4 0 1,4-2 0-1,0 2 0 2,0 0 0-2,0 0-1 1,0 0 2 11,0 0 2-11,0 0-1 0,0 0 2-1,0 0-1 1,0 0 0 0,0 0-26-1,0 0 47 14,0 0-23-14,0 0 0 0,0 0-1 1,0 0 0-1,4 0 0 1,-4 0-1 0,0 0 1 12,0 0-1-13,0 0 2 1,0 0 0-1,0 0 0 1,5 0 1-1,-5 0-3 1,0 0 2 13,4 0 0-14,-4 0 1 1,0 0 0-1,0 6-1 1,0-6 0 0,0 0-2 0,0 0 2 12,0 3 0-13,0-3 0 0,0 0 1 1,0 5-1-1,0-5 0 1,0 0-2 0,6 6 2 13,-6-6-1-14,0 0 1 1,0 2 0-1,0-2 0 1,0 6 0-1,0-6-2 1,0 0 1 12,0 6 1-13,0-6-1 0,0 2 1 1,0-2-1-1,0 6 0 2,0-6-1-2,0 2 0 13,0-2 1-13,0 6 0 0,0-6 0 1,0 6 0-1,0-6-1 1,0 0 0 15,0 4 1-16,0 0-1 1,0 0 0-1,0 0 0 1,0 2 1-1,0 0-1 1,0-6 0-1,6 7 1 14,-6-2-1-14,6 15 0 0,-6-16 1 0,0 16 0 1,0-14-1 0,0-6 0-1,3 28 1 14,3-12-1-14,-6 10 1 0,3-6-1 4,-3 8 0-4,0-1 1 0,0-27-1 0,0 27 0 12,4 1 1-12,2 3-1 4,-6 1 0-3,0 2 1-1,0 7-1 0,0-41 0 0,5 37 1 12,-5 13-1-9,4-4 0-2,-4 4 0-1,0 1 1 0,0 2-1 0,0-53 0 0,0 54 0 12,0-2 0-11,0 5 0 2,0-4 0-2,-4-3 1-1,-1-1-1 0,5-49 0 0,-6 43 0 12,6 0 0-12,-4-1 0 4,1-4 0-3,-3 0 0-1,-3 2 0 0,9-40 0 0,-6 32 0 12,6 2 0-12,0-3 1 4,-6 4 0-4,-3-5 0 0,5-4 0 0,4-26-1 0,0 21 0 12,0 2 0-8,0-3 1-3,-3-1-1-1,3-14 0 0,0 16 0 0,0-21 0 0,0 7 0 17,0 12 1-16,0-18-1 5,0 7 0-5,0-6 0-1,0-2 0 0,0 4 0 0,0-4 0 0,0 6 0 4,0-6 0-4,0 0 0 4,0 0 0 8,0 0 0-12,0 0 0 1,0 0-1 0,0 0 0-1,0 0 3 1,0 0-5 12,0 0 2-12,0-2 0-1,0-2-1 1,0 2 0 1,0 0 0-1,0 2 2-1,0-7-3 12,0 3 0-12,0 1-1 1,0-3-1-1,0 0 0 1,0 2-1 1,0 4 6-1,0-7-7 13,0 1-1-13,0-3 0-1,0-1-1 6,0-8 0-5,0 16-2-1,0 2 11 0,0-20-11 0,0 20 11 0,0-6-12 5,0-14-1-4,0 16-3-1,3-18-2 4,1 10 2-3,5-14-17-1,-9 26 33 0,0 0 0 0</inkml:trace>
    </iact:actionData>
  </iact:action>
  <iact:action type="add" startTime="25580">
    <iact:property name="dataType"/>
    <iact:actionData xml:id="d25">
      <inkml:trace xmlns:inkml="http://www.w3.org/2003/InkML" xml:id="stk25" contextRef="#ctx0" brushRef="#br0">5517 8565 59 0,'0'0'0'1,"0"0"17"15,0 0-5-15,-5 0-5-1,5-3-2 0,-6 2-1 0,6 1-1 0,0 0 0 1,0 0-3-1,0 0 5 11,0 0 0-10,0 0 0-1,0 0 1 2,0 0 0-2,0 0-2 0,0 0-35 0,0 0 66 14,0 0-32-14,0 0 0 1,-3 0-1 3,3 0 0-4,0 0-1 1,0 0-1-1,0 0 2 13,0 0 0-12,-3 0-1-1,3 0 1 1,0 4 0-1,0-4 0 1,0 0-2 0,-6 0 1 10,6 3 1-11,-7-3 0 0,2 4 0 1,1 4 0-1,4-7-1 1,0-1-1 0,-6 7 2 12,3-7 0-13,-1 0-1 0,-2 7 1 1,6-1 0-1,-5 0-1 0,5-6-1 1,-4 4 2 13,-2 2 0-13,1 4-1 0,-5 3 0-1,6-6 0 1,4 0 0 0,0-7-1-1,-6 18 1 15,0-12-1-14,-2 14 1-1,-11-13 0 0,19 14-1 1,-6-15 0-1,6-6 0 0,-5 29 1 15,1-10-1-14,-17-2 0 3,17 8 1-4,-1 3-1 0,1 0 0 0,4-28 0 0,-5 28 0 11,-14 2 1-11,13-2-1 1,3-2 0 3,-4 0 0-4,2 5 0 0,5-31 0 0,-4 30 0 10,-1-3 0-10,1 8 0 2,-17-6 0-1,21 1 0-1,0 3 0 0,0-33 0 0,-4 26 0 14,4 6 0-14,-3-1 0 4,-9 1 0-3,12-2 0-1,-3-1 0 0,3-29 0 0,0 34 0 12,0-6 0-8,-5-1 0-3,-1 0 0-1,6-3 0 0,0-4 0 0,0-20 0 0,0 20 0 11,0 0 0-11,0 0 0 4,0-2 0-3,0-2 1-1,11-8-1 0,-11-8 0 0,3 22 1 12,9-18-1-12,-9 4 0 4,1 12 0-3,8-16 0-1,6 0-1 0,-18-4 1 0,4 8 0 11,17-4-1-11,-15 4 0 1,12-8 0 2,4 0 0-2,-10 0 1-1,-12 0 0 0,19 0-1 12,-10 0 1-12,17-5-1 1,-22-2 1 3,17 3-1-3,-2-4 1-1,-19 8 0 0,3-4 0 10,19-2 0-8,-16 0 0 0,-3-2-1-2,6 0 1 0,2 4 0 0,-11 4 0 0,3-6 0 13,3 0 0-13,4-2-1 0,-10 6 0 4,6-7 0-3,-2 6 0-1,-4 3 1 0,0-6-1 13,0 0 0-10,3 2 0-3,-3-4 0 0,0 2 1 0,0 0-1 0,0 6 1 0,5-8-1 13,1 2 0-13,-6-4 0 1,0 0 0 1,0-6 1-2,4 8 0 0,-4 8 0 0,0-8 0 13,6-10 0-13,-6 8 0 4,0-5 0-3,0 6 0-1,0 9 0 7,0-18 0-1,0 10 0-6,0-16 0 0,0 21 0 4,-6-17 0-3,6 11 1-1,0-7 0 0,0 16-1 0,0-8 1 11,0-1-1-10,-4 0 1-1,-7 1 0 0,8 1 0 0,-1 2 0 0,4 5-1 3,-6-10 1 10,1 9 0-9,0-8-1-3,-21 6 1-1,23 2 0 0,0-6 0 0,3 7-1 0,-6-3 1 11,-16 1-1-11,19 2 0 0,-16-4 1 1,13 4-1 2,-5 0 0-2,11 0 0-1,-17 0 0 12,14 0 0-12,-20 0 0 1,19 0 0-1,-15 4 0 0,14-4 0 3,5 0 0-2,-21 5 0 11,17 2 0-12,-14-3-1 0,12 0 1 0,-15 1-1 0,21 1 1 0,0-6 0 3,-4 5-1 11,-5 0 0-14,6-1 0 0,-19 3 0 0,19-3 0 0,-3 1 0 4,6-5 1-4,-6 7-2 12,3-4 1-12,-2 2-1 0,-1 1 0 0,2-4 0 1,4 5 0-1,0-7 2 4,0 0-4 5,0 5 0-8,0-3 0 0,-6-2-1-1,6 0 0 1,0 0-1 1,0 0 6-2,0 6-6 13,0-6-2-13,0 0 0 1,0 3-1-1,0-3-2 1,6 0-2 0,-6 0 13-1,0 0-15 13,4 0-4-12,2 4 1 0,-1-4-18 0,-5 0 36 1</inkml:trace>
    </iact:actionData>
  </iact:action>
  <iact:action type="add" startTime="26871">
    <iact:property name="dataType"/>
    <iact:actionData xml:id="d26">
      <inkml:trace xmlns:inkml="http://www.w3.org/2003/InkML" xml:id="stk26" contextRef="#ctx0" brushRef="#br0">6189 8640 76 0,'0'0'0'4,"0"0"15"-2,-3 0-6-2,-5 0-4 1,4 0-2-1,4 0-1 0,0 0-2 0,0 0 2 1,0 0-4-1,0 0 6 12,-5 7-2-12,2-4 2 0,-3 1 0 1,3 2 1-1,3-6-5 1,-7 10 5 13,7 6-1-13,-5-12-1-1,-1 4 0 0,6-1 0 0,-4 14-2 1,4-15 0-1,0-6-1 1,-3 24 2 13,3-8-2-14,0 4 1 1,0-1 1-1,0 4-1 0,0-3 1 0,0-20-2 0,0 26 2 30,0-4 0-30,0 5 1 2,-7 0-1-1,7 1 0-1,0 4 0 0,0-32-2 0,-3 34 2 1,-2-2 0-1,1 8-1 1,-4-3 1-1,5 2-1 0,-7-3 0 1,10-36-1-1,-6 36 1 14,-1-2 0-14,-10-2-1 0,13 0 1 0,-2 1 0 0,3 3-1 1,3-36 0-1,-12 36 1 12,0-4-1-9,6 4 0-2,-4-4 0-1,5 0 0 0,5-32 0 0,-10 28 1 13,-4 3 0-8,14-4-1-4,-6-3 1-1,2 1-1 0,0-2 0 0,-1-4 0 0,5-19 0 0,-6 23 0 35,0-19-1-34,3 19 0-1,-1-17-1 5,1 13-1-3,3-12 0-2,0-7 3 0,0 4-4 0,0 3 0 1,-9 1 0-1,9-6-2 0,-5 4 0 0,5 0-1 0,0-6 7 4,0 1-7-3,0-1-2-1,0 0 0 0,0 0-1 0,-4 0-1 0,4 0 11 0,0 0-12 11,0 0-1-10,0 0-2-1,0 0 1 0,0-4 1 1,0-5 5 0,0-8-15 0,0 17 23 1,0 0 0-2</inkml:trace>
    </iact:actionData>
  </iact:action>
  <iact:action type="add" startTime="27226">
    <iact:property name="dataType"/>
    <iact:actionData xml:id="d27">
      <inkml:trace xmlns:inkml="http://www.w3.org/2003/InkML" xml:id="stk27" contextRef="#ctx0" brushRef="#br0">6178 8754 43 0,'0'0'0'1,"0"0"10"-1,0-2-1 4,0-5-5-3,0 7 0-1,0 0-4 0,0-7 3 0,8 1 0 0,-8 3 1 0,3 0 1 0,-3-1 1 0,4 4 1 1,-4 0-7 0,7-4 7 4,-2 4 0-2,-5 0-1-3,6-2-1 0,-3 0 0 0,-3 2-1 0,0 0-4 1,4 0 4 11,1 0-1-12,-1 0 0 0,2 4 0 1,-6-4 0-1,6 7 1 1,-6-7-4-1,9 7 3 14,-3-1 1-14,-3 12-1 1,7-10 0-1,-5 10 0 0,4-12 0 1,-9-6-3 0,7 29 3 40,4-10 0-41,-4 7-1 2,2-2 0-2,-2 2 0 0,-7-26-2 0,8 24 2 1,13 4-1 1,-18-2 1-1,7 4-1-1,3 4 0 1,-8-8 1-1,2 7-1 1,-7-33-1-1,5 27 0 1,5 5 1-1,-1 3 0 2,-5-7 0-2,-4 7-1 0,6-5 1 0,-6-30-1 0,6 29 0 11,-6 1 1-9,5 0-1-1,-5 0 0-1,0-1 0 0,0-29 0 0,0 22 1 27,0 3-1-22,0-4 0-3,0-6 0-2,0 5 0 0,0-14 0 0,0-6 0 0,-5 18 0 0,5-14 0 0,0 4 0 0,0-4 0 4,5 6 0-3,-5-6 0-1,0-4 0 0,0 4-1 25,0 0 1-24,0-4-2 0,3 0 1-1,1 0-1 1,-4 0 0-1,0 0 2 1,6 0-2-1,5-2 1 1,-7-2 0 1,2-2-1-2,3-4 1 0,-5 4 0 0,-4 6 1 0,9-18-2 11,-4 10 2-11,1-10-1 0,4 0 0 1,-2 14 0 2,-5-24 1-2,-3 28 0-1,0-18-1 11,2-1 0-10,3-4 1 0,1-1 0-1,-6-1-1 0,6 1 1 0,-6 24 0 0,0-29 0 15,4 4 0-11,-4-2 0-4,5-2 0 0,1 1 0 0,-6-4 0 0,0 32 0 0,4-29 0 36,7-4 0-36,-8 7 0 5,1-1 0-4,6-5 0 0,-10 5 0 0,0 27 0-1,5-30 0 0,2 2 0 0,2-2 0 0,-6 3 0 0,9-6 1 0,-7 5-1 0,-5 28 0 1,3-30 0 2,2 6 0-1,6 4 1-2,-5 1 0 0,-3 0-1 0,1-1 1 0,-4 20-1 0,5-7 1 12,-1-14-1-11,8 15 1 2,-7-12 0-2,5 11 0-1,-7-2-1 0,-3 9 0 0,0-7 1 11,6-1 0-10,-2-1 0 2,1 6 1-2,-1-1-1-1,-4-2 0 0,0 6-1 0,5 0 1 29,-5-4-1-27,0 4 2-2,7 0-2 1,-7 0 1-1,6 0 1 0,-6 0-2 4,0 0 1-3,0 4 0-1,0 2 0 0,0 1 0 0,3 13 0 0,-3-16-1 0,0-4 0 0,4 22 1 9,-4 0-1-9,5 1 1 2,-5 1 0-1,0 3-1-1,4 5 1 0,-4-32-1 0,0 29 0 14,5 4 1-10,2-3 0-3,-4 2-1-1,2 0 1 0,2-4-1 0,-7-28 0 0,0 32 1 11,9-5-1-10,-4 4 1-1,-5-5 0 0,4 6-1 4,0-4 1-3,-4-28-1-1,0 28 1 10,0 3-1-8,0-4 1-2,5 0-1 1,-5 3 0-1,0-5 1 0,0-25-1 2,0 24 0 10,0-1 0-8,0-4 0-3,0 2 0-1,0-1 1 0,0-2-1 0,0-18 0 0,0 7 0 11,0 18 0-10,0-18 0 3,0 14 0-4,0-15 0 0,0 16 0 0,0-22 0 0,0 2 0 12,0 8-1-11,0 6 1-1,0-16 0 3,0 10-1-2,0-6-1-1,0-4 2 0,0 4-2 12,0 0 0-11,4-4-1 2,-4 6 0-2,0-6-1-1,0 4 0 0,0-4 4 0,0 2-6 11,0-2 1-10,0 0-1-1,0 0-1 1,0 6 0-1,0-6-1 1,0 0 8-1,0 0-8 14,0 0-2-13,0 0-1-1,0 0-1 1,0-2-3-1,0-2 0 1,0 4 15 13,0-2-18-13,0 0-2 0,0-6 6-1,0 0-15 2,0 8 29-1</inkml:trace>
    </iact:actionData>
  </iact:action>
  <iact:action type="add" startTime="27938">
    <iact:property name="dataType"/>
    <iact:actionData xml:id="d28">
      <inkml:trace xmlns:inkml="http://www.w3.org/2003/InkML" xml:id="stk28" contextRef="#ctx0" brushRef="#br0">7091 8423 37 0,'0'0'0'1,"0"0"11"13,0 0-2-14,0 0-2 2,0 0-2-2,0-3 0 1,0 3 0-1,0 0 1 1,0 0-6 1,0 0 7 10,0 0 0-11,0 0 0-1,0 0-1 1,0 0 1 1,0 0-2-2,0 0-44 0,0 0 83 9,0 0-39-7,7 0 0-1,-7 0-1 1,0 3-1-1,2-3 1-1,-2 0-4 0,0 6 4 15,4-2-1-15,1-4 1 1,1 3-1-1,0 7 1 0,-6-10-4 0,3 1 4 1,-3-1-4-1,5 8 3 15,1-3 0-15,-1 5 0 0,-2 6 0 0,4-11 0 0,-4 15-1 1,-3-20-2-1,5 8 2 13,-5 14 0-13,4-6 0 0,2 7-1 1,2-6 1 0,-8-17-2-1,4 30 1 14,-4-3 0-12,3 5 0-1,-3 0 0 0,4 6 0 1,-4 2 0-2,0 2-1 1,0-42 0-1,0 48 1 8,0-8-1-7,-4 2 0 5,1-4 1-5,3 3-1-1,0-2 0 0,0-39 0 0,-4 37 0 9,4-1 0-3,-8 3 0-6,8-3 0 0,0-3 1 0,0-33-1 0,0 30 0 11,-6 0 0-7,2-4-1-2,4 3 1-2,0-4 0 0,0-1 0 0,0-1 0 0,0-23 0 0,-5 21 0 17,2-1 0-17,3-6 0 4,-7-4-1-4,7 12 0 0,0-22 1 0,0 2-1 9,-3 18-1-8,3-16 0 0,-5 0 0 1,5 0-1-2,0 0 0 0,0-4-2 0,0 0 5 0,0 0-4 9,0 0-2-8,0 0 1 2,0 0-2-2,0 0 1-1,0 0-1 1,0 0 42-1,0 0-78 11,0-4 36-10,0-4 1 5,0-12 0-5,5 2 1-1,-5 18 5 0,0-16-5 9,3-2 0-3,-3-7 1-5,7-4-1-1,-4-1 2 0,2 2 0 0,-5 28 3 0,4-31-2 10,2 1 1-6,2-1 0-2,-4 1 1-2,-1 3 0 0,6 0 0 0,-9 27 0 0,0-28 1 0,0 28-1 0,4-23 0 9,-4 6 1-4,8-6-1-4,-8 13 2-1,3-14-1 0,-3 19 1 0,0 5-2 0,0-21 2 14,0 15 1-14,0-13-1 0,0 14 1 0,4-5 0 1,-4 10-3 2,0-10 3 7,0 0 1-10,0 6-1 0,0-4 0 7,5 4 0-7,-5-6 0 0,7 8 0 0,-7 2-3 0,0-4 2 9,0 0 0-9,5-2 1 6,-5 4-1-5,4-6 0-1,-4 8-2 0,5 0 3 10,-1-4-2-7,0 2 1 1,-4 0 0-3,5-5-1-1,8 2 0 0,-13 5-1 0,3-2 2 13,2-2-1-12,4 2 0 1,1 0 0-2,-1 0-1 0,9-4 1 0,-18 6-1 3,7-2 1 4,-2 0 0-2,5-1 0-5,9 3 0 0,-14-1-1 0,4-3 1 1,-9 4-1-1,19 0 1 10,-10-2 0-10,-6 2-1 6,4 0 0-5,5 0 0-1,-3 0 1 0,-9 0-1 0,5-4 0 10,5 4 0-4,-4 0-1-5,-3-2 0-1,-3 2 0 0,0-4-1 0,0 4 2 0,4 0-3 9,2-2-1-9,-1 2 0 1,-5-2-1 5,4 2-1-6,-4 0 0 0,0 0 6 1,6-4-6 8,-6 4-1-9,6-1-1 1,-1-2-1 2,-5-1-1-2,7 1 0 0,-7 3 10-1,8-5-13 11,-4 1-1-11,-1-4-1 1,3 0 4 2,-2-2 3-1,8-7-14 0,-12 17 22-2,0 0 0 0</inkml:trace>
    </iact:actionData>
  </iact:action>
  <iact:action type="add" startTime="28549">
    <iact:property name="dataType"/>
    <iact:actionData xml:id="d29">
      <inkml:trace xmlns:inkml="http://www.w3.org/2003/InkML" xml:id="stk29" contextRef="#ctx0" brushRef="#br0">7558 8251 28 0,'0'0'0'5,"0"-4"14"-5,0 4-14 3,0-6 11 5,0-2-1-6,-5 0-2-2,5 3-1 0,-6-4-1 0,6 7 0 3,0 2-6-3,0-8 7 12,0 4 0-12,0 2 0 1,0 0 0-1,0 2 0 2,-4 0 0 0,4 0-7-2,0 0 7 12,0-4-1-12,0 4 0 1,0 0-1 0,0 0 0 1,0 0 0 0,0 0-5-2,0 0 4 11,0 6 0-11,0-4 0 1,0 6-1-1,0-2 0 1,0 14 1 1,0-20-4-1,0 5 4 10,0 18 0-11,4-3-1 1,-4 0-1 0,6 3-1-1,-1-2 1 1,-5-21-2 1,0 25 1 10,6 0-1-12,4 5 1 0,-6 0-1 1,1 0 1-1,-1 6-1 4,-4-36 0-4,5 29 1 11,4 3-1-5,-3 2 0-5,-2 2 1-1,4 4-1 0,-5-1 0 0,-3-39 0 0,5 41 0 10,-2 3 1-10,2-4-1 6,2 4 0-5,-7-6 0-1,0 2 0 3,0-40 0-2,0 40 0 4,0 0 0 1,0 4 0-5,0-4 1-1,0 4-1 0,-7 2 0 0,7-46 0 0,-5 40 0 10,2-6 0-10,-2 5 0 6,2-3 0-5,-5-4 0-1,4 2 0 0,4-34 0 0,-6 28 0 9,6-1 0-8,-5 0 0 5,5-7 0-6,0 4-1 0,-4-6 0 0,4-18 1 0,0 8-1 10,0 18-2-10,0-20 0 6,0 14 0-5,0-16-1-1,0 4 0 0,0-8 4 0,0 4-5 9,0 4 0-8,0-6-2-1,4 2 1 1,-4-4-2 4,0 6 1-4,0-6 7-1,0 0-9 9,5 0 0-8,1 0 0 5,-2 0-1-5,-4 0 0-1,11-2 0 0,-11 2 10 0,5-8-12 10,3 2 1-3,7-2-1-6,-11 0 1-1,4-8 0 0,2 8 1 0,-10 8 10 0,16-22-6 9,-10 16 2-9,15-16-14 6,-21 22 18-5</inkml:trace>
    </iact:actionData>
  </iact:action>
  <iact:action type="add" startTime="28974">
    <iact:property name="dataType"/>
    <iact:actionData xml:id="d30">
      <inkml:trace xmlns:inkml="http://www.w3.org/2003/InkML" xml:id="stk30" contextRef="#ctx0" brushRef="#br0">7943 8627 62 0,'0'0'0'11,"0"0"25"-9,-5 0-11-2,-4-4-6 0,3 4-3 0,6 0-5 0,-4 0 4 11,-2-3-1-11,6 3 1 0,0 0 1 1,0 0 1-1,0 0 0 1,0 0-6-1,0 0 7 14,0 0 0-14,0 0-1 1,0 0-1-1,0 0-1 0,0 0-1 1,0 0-35-1,6 7 66 14,-6-7-32-13,4 1-1-1,7 5 0 1,-2-6 0-1,0 2 0 1,-9-2-1-1,20 0 1 14,-12 4 0-14,8-4 1 0,-7 0-1 1,18 7 0 0,-24-4 0 0,-3-3-1-1,27 0 1 13,-19 4 0-12,15-4 0-1,-1 0 0 6,-6 6-1-5,7-3 1-1,-23-3-1 0,13 0 1 16,5 7-1-15,7-5 1-1,-9 4 0 0,4-2-1 1,-16 0 1-1,-4-4-1 1,18 4 1 6,-13 4-1-6,6-4 1 0,-2 0-1-1,-4 0 0 0,-5-4 0 1,6 8 1 14,-2-1 0-14,-4 0-1-1,0-1 1 0,0 1 0 0,0 12-1 0,0-15 1 6,0-4-1-6,0 20 0 10,-4-12 0-10,-2 13 0 0,1-2 1 0,-15 3-1 7,15 0 0-6,5-22 0-1,-18 22 0 7,9 0 0-4,-17-2 0-1,21 6-1-2,-20-1 1 0,7 0 0 0,18-25 0 0,-13 26 0 12,-10-2 0-12,7 3-1 6,-6-1 1-5,7 3 0-1,15-29 0 0,-16 32 0 9,-7-5-1-8,10 3 1 5,4-1 0-5,-12-6 0-1,15 4 0 0,6-27 0 0,-10 23 0 10,2 2 0-10,-12 2 0 6,17-3 0-5,-8-2 0-1,-4-2 0 0,15-20 0 0,0 20 0 8,-10 4 1-7,5-8-1 3,-5 4-1-2,10-15 1-2,-3 16 0 0,3-21 0 0,0 4 1 10,-3 4-1-9,3 8 0 5,0-10-1-5,0-2 1-1,0 0 1 0,0-4-1 0,0 4 0 10,0 2 0-10,3 0 0 1,-3 0-1-1,3 0 2 5,7-5-1-4,-10-1 0-1,21 0 0 9,-16 7 0-9,-1-3 0 7,14-4 0-7,-8 0 0 0,14 0 0 0,-24 0 0 0,12 4 0 10,7-4 1-10,-8 0-1 7,11 4 0-7,-6-4 0 0,2 0-1 0,-18 0 1 0,21 0 0 9,-3 0 1-8,3 0-2-1,-8 0 2 6,6 0-1-5,2 0 0-1,-21 0 0 0,14 0 0 9,-3 0 0-9,9 0 0 1,-13 0 0-1,13 0 0 6,-9 0 0-6,-11 0 0 0,20 0 1 9,-16 4 0-8,1-4 0 5,17 0 0-5,-16 4-1-1,0-4 0 0,-6 0 0 0,9 0 0 9,1 8 0-8,-4-8-1 5,5 0 1-6,-7 2 0 0,0-2-1 0,-4 0 1 0,9 0-2 10,-4 0 0-10,-1 0-1 1,4 0-1-1,-4 0 0 0,1 0-2 0,-5 0 6 5,9 0-6 5,-5 0 0-9,2 0-2 5,-6 0 0-5,3 0-1-1,9 0-1 0,-12 0 10 0,4 0-10 10,2 0 0-10,-6 0-2 6,3 0-1-5,2-2 0-1,5 2 0 0,-10 0 13 0,5-4-14 6,-5 4-1-5,6-4 4 0,-6 3 0-1,0-2-6 3,0 3 17-3</inkml:trace>
    </iact:actionData>
  </iact:action>
  <iact:action type="add" startTime="29599">
    <iact:property name="dataType"/>
    <iact:actionData xml:id="d31">
      <inkml:trace xmlns:inkml="http://www.w3.org/2003/InkML" xml:id="stk31" contextRef="#ctx0" brushRef="#br0">7776 9016 37 0,'0'0'0'2,"0"0"35"-2,0 0-35 0,-4 0 13 11,-1 0-5-10,1 0-3-1,-1 0-1 1,2 0-1-1,3 0 1 1,0 0-4-1,-6 6 4 14,6-6 1-14,0 0 1 1,0 6 0 0,0-6 0 0,0 0 0-1,0 0-6 1,0 0 5 11,6 3 0-11,-3 2-1-1,2 0-1 1,-1 0 0-1,5-5-1 1,-9 0-2-1,15 4 2 13,-3 0 1-12,6 4-1-1,-14-4 0 1,17 4 0 0,-17-2 0-1,-4-6-2 1,20 8 3 15,-11-2-1-16,10 13 0 1,-9-16 0-1,16 4-1 1,-17-1 1-1,-9-6-2 1,23 19 1 13,-3-15 0-14,5 3 0 1,-4 13 0-1,1-15 1 1,-3 0-1-1,-19-5-1 1,26 21 1 18,-7-17 1-18,6 2-1-1,-7 15-1 3,1-17 1-2,-19-4-1-1,21 9 1 4,-3-6-1-3,4 7 1-1,-4-7-1 7,4 4 1-6,-14-3-1-1,11 4 0 0,-19-8 0 0,21 2 0 6,-12 4 0-4,9-2 0 0,-8-4 1-2,11 3-1 0,-17 3 0 0,-4-6 0 0,18 6 0 16,-6-6 0-16,-7 4 0 0,4-4 0 0,1 0 0 6,-10 0 0-5,3 3 0 9,3-3 0-10,0 0 0 0,-2 0 0 0,2 4-1 0,-6-4 1 0,0 5-1 0,0-5 1 6,3 0-1 4,2 7-1-10,-5-7 0 0,4 0-1 0,-4 1 1 0,0-1 2 1,0 0-4 13,0 0 0-14,0 6 0 1,6-6-1 0,-6 6 0 1,0-5 0 0,0-1 5-2,0 6-6 13,0-6 0-13,0 4 0 1,0 1 0-1,0-5-1 1,0 4 0-1,0-4 7 1,0 3-7 10,0-3-1-11,0 0 0 3,0 0-2-3,0 7 0 0,0-7 0 0,0 0-3 0,0 0 13 0,0 0-13 12,0 0-1-12,-6 0 5 0,6 0-15 4,0 0 24-3</inkml:trace>
    </iact:actionData>
  </iact:action>
  <iact:action type="add" startTime="31639">
    <iact:property name="dataType"/>
    <iact:actionData xml:id="d32">
      <inkml:trace xmlns:inkml="http://www.w3.org/2003/InkML" xml:id="stk32" contextRef="#ctx0" brushRef="#br0">11616 9491 57 0,'0'0'0'1,"0"0"17"12,-5 4-9-12,1 1-3 0,-8 0-3-1,7-3-1 0,2 7-1 1,3-9 0-1,-7 15 1 14,-2-7 0-13,6-4 2-1,-3 16 0 1,-4-20 2 30,4 4-1-30,6-4-4-1,-5 8 5 1,-4 8-1-1,3-16 0 1,-1 10-2-1,7-4 0 1,-7 0 0-1,7-6-2 1,-8 6 2 1,2 0 0-2,0 0-1 0,-3 0 1 0,6-5 1 1,-1 6-1-1,4-7-2 0,-6 4 2 10,6 0 1-10,-12 0-1 1,8 0 1-1,-14 0-1 1,18 4 1-1,0-8-3 1,-5 2 2 13,-15-2 0-14,14 4 0 0,1 2 0 1,-13-6 0-1,12 4 0 1,6-4-2-1,-6 0 3 13,-13 0-1-12,12 0 0-1,-14 0 0 1,10 0 0 0,-6 0 0 0,17 0-2-1,-11-4 2 37,-10 4-1-37,2-6 0 0,15 0 0 1,-19 2 0 0,13-1 0-1,10 5-1 2,-21-7 1-2,17 3 0 2,-22-1 0-2,22-5 0 0,-15 3 0 0,14-11 0 0,5 18-1 2,-4-4 1 3,-17-4 0-4,16-4 0-1,-17-4 0 0,15 10-1 0,-13-4 1 0,20 10-1 0,-4-18 1 13,-14 8-1-11,12-10 1 0,-15 16 0-2,21-20-1 0,-4 20 0 0,4 4 0 0,-18-22 1 13,12 4-1-11,0 10 1-1,-12-18-1-1,14 18 0 0,-1-15 1 0,5 23-1 0,-6-9 0 41,-14-14 0-40,15 12 0 6,2-14 1-5,-18 7-1-2,17 2 0 0,4 16 0 0,-6-22 0 0,-12 4 0 0,14-5 0 0,-2 0 0 0,1 7 0 0,-1 7 0 0,6 9 0 1,-10-20 0 2,5 7 1-2,2-9-1-1,0 15 0 0,-4-16 0 0,1 15 0 0,6 8 0 0,-4-20 0 8,-1 10 0-7,1-12 0-1,-2 14 0 0,1-10 1 0,1 12-1 0,4 6 0 1,0-12 0 15,0-4 0-16,0 10 0 0,-5-2 0 0,5-8 1 1,0 10-1 2,0 6 0-2,0-6 0 9,5-18 0-10,-5 18 0 0,4-14 1 3,1 12-1-2,1-14 0-1,-6 22 0 0,4-10 1 18,5-8-1-16,-3 6 1-2,1-10-1 1,-4 17 1-1,0-15-1 0,-3 20 0 0,5-13 0 8,5-9 1-7,-4 7-1 1,-1 6 0-1,5-17 0-1,-1 6 1 0,-9 20-1 0,6-6 0 12,3-20 0-11,0 19 0 3,-3-14 1-4,4 9-1 0,-2-11 0 0,-8 23 0 0,20-7 0 12,-14-15 0-12,12 12 1 4,-13-13-1-3,14 15 0-1,-12-12 0 0,-7 20 0 0,20-8 0 11,-1 0 0-7,-15-8 0-3,14 10 1-1,-13-2-1 0,22 0 0 0,-27 8 0 0,17-12 0 12,-2 4 0-9,-4 0 0-2,12 0 0-1,-18 4 1 0,19-6-1 0,-24 10 0 0,19-6 0 18,3 2 0-17,-4-8 0 0,4 6 1 0,-10 0-1-1,-12 6 0 0,26-4 0 9,-4-2 0-8,2 2 1 2,-4 3-1-3,6-2 0 0,-8 3 0 0,2 0 0 0,-20 0 0 3,21 0 0 6,3 4 0-7,-18 0 0-1,16 2 0-1,-16 0 0 0,13 2 1 0,-19-8-1 0,9 4 0 13,0 6 0-8,9 6 0-4,-15-16 0-1,6 8 0 0,-4 8 0 0,-5-16 0 0,11 8 0 11,-3-4 0-10,-4 4 0 1,8-2 0-1,-7 10 0-1,4-10 0 0,-9-6 0 0,8 18 0 13,3-15 0-10,-5 17 0-2,4-18 0-1,-1 17 0 0,0-12 0 0,-9-7 0 0,21 21 0 12,-17-14 0-7,1 18 0-5,4-19 0 0,6 17 0 0,-5-19 0 0,-10-4 0 0,10 23 0 12,4-3 0-11,-5-16 0 3,-2 19 0-4,11-17 0 0,-12 20 0 0,-6-26 0 0,9 19 0 12,12-14 0-12,-18 25 0 4,7-6 0-3,-6-4 0-1,1 4 0 0,-5-24 0 0,12 28 0 11,-12-2 0-10,4-2 1 4,-4 2-1-4,0-6 0-1,0 2 0 0,0-22 0 0,0 26 0 11,-12-2 0-9,8 3 0-2,-1-4 0 0,-12 0 0 0,17 4 0 3,0-27 0-2,-6 25 0 9,-5 5 0-10,-2-5 0 2,7 2 0-1,-3 0 0 3,5-2 0-3,4-25 0-1,-5 26 0 10,-7-8 0-10,-3 2 0 3,15 5 1-2,-7-9-1-1,-14 4 0 0,21-20 0 0,0 19 0 11,0-15 0-10,-10 22 0 3,5-18 0-4,-4 8 0 0,9-16 0 0,-4 6 0 12,1 12 0-12,-10-8 0 4,8 4 1-3,1-4-1-1,-14-6 0 0,12 14 0 0,6-18 0 0,-6 5 0 12,-5 4 0-12,7-5 0 5,-14 4 0-5,14-2 0 0,4-6 0 0,-12 6 0 12,-7 12 0-11,14-18 0-1,2 8 0 0,-3-2 0 0,-19 0 1 5,20 2-2-5,5-8 1 0,-20 4 0 10,15 0-1-7,-14 0 0-2,14 0 0-1,-2-4 0 0,7 0 1 0,-22 0-1 13,17 0 0-13,2 7 0 4,-4-7-1-3,-1 0 0-1,2 0 0 0,-4 0 0 0,10 0 2 0,-4 0-3 11,-2-3 0-10,1-1-1-1,1 0 0 4,2-4-1-3,2 2 0-1,0 6 5 0,-7-10-6 11,2 4 0-11,-1-4-1 1,6 2-1 3,-6-14 0-3,2 18 0-1,4 4 8 0,-5-24-9 10,1 4 0-8,-2 2 0-1,6-2-1-1,-3 14-1 0,3 6 11 1,-4-21-11 12,1 15-3-13,-6-17 0 5,4 21 0-4,1-7 3-1,-2 4-15 0,6 5 26 0,0 0 0 0</inkml:trace>
    </iact:actionData>
  </iact:action>
  <iact:action type="add" startTime="36414">
    <iact:property name="dataType"/>
    <iact:actionData xml:id="d33">
      <inkml:trace xmlns:inkml="http://www.w3.org/2003/InkML" xml:id="stk33" contextRef="#ctx0" brushRef="#br0">7855 5604 91 0,'0'0'0'5,"0"-3"17"-4,-5 1-6-1,5 2-11 1,-4-8 7 18,0 7-1-19,1-2-2 1,-6 3 0-1,9 0 1 1,0 0-1-1,0 0-4 1,0 0 5 9,0 0 1-9,-5 0-1 1,5 0-1-2,0 0 0 0,0 0-1 1,0 0-3-1,0 0 4 15,5 0-2-15,4 4 1 0,-6-1-1 0,1 4 0 1,20-4-1-1,-20 3 0 1,-4-6-1-1,24 4 1 15,-3 6 0-15,-6 5 0 0,7-9-1 0,5-1 0 0,-27-5 0 0,22 6 0 15,12 3 1-13,-3-5-1-2,-2 3 0 0,-1-5 0 0,6 3 1 0,-34-5-1 1,37 0 0 12,-6 0 0-13,4 0 0 2,5 0 0-2,-6 0 0 0,5 0 0 1,-39 0 0-1,44 0 0 13,-11-3 1-11,12-1-1-1,-8 1 0-1,3-5 0 1,3 0 0-1,-43 8 0 3,46-7 0 9,-9 6-1-12,2-9 1 1,1 4 0-1,-1 2 0 3,2-5 0-2,-41 9 0-1,31-6-1 10,4 6 1-10,-3-3-1 3,0-1 0-3,-4 1 1 0,2 3-1 0,-30 0 1 0,23-3 0 14,-3 1-1-10,-4-3 1-4,-9 2 0 0,13 3 0 0,-10-1 0 0,-10 1 0 0,19-3 0 12,-7 3 0-11,-9 0 0 2,2-2-1-2,5 2 0-1,-5 0 0 0,-5 0 1 0,10-2-2 13,-3 2 1-13,1-5-1 1,-4 5 0 2,-4-1 0-2,5 1 0-1,-5 0 2 0,4-3-2 11,-4 0-1-10,8-1 0 0,-8 4-1 2,0 0 0-3,3 0-1 0,-3 0 5 0,0-4-6 13,4 0-1-13,-4 3 0 0,0 1 0 0,0-3-2 0,0 3 0 1,0 0 9-1,0-4-12 15,0 1-1-15,0 2-4 0,0 1 0 1,0-3 1-1,0 3-16 1,0 0 32-1,0 0 0 1</inkml:trace>
    </iact:actionData>
  </iact:action>
  <iact:action type="add" startTime="36915">
    <iact:property name="dataType"/>
    <iact:actionData xml:id="d34">
      <inkml:trace xmlns:inkml="http://www.w3.org/2003/InkML" xml:id="stk34" contextRef="#ctx0" brushRef="#br0">7943 6044 42 0,'0'0'0'9,"0"0"11"-9,0 0-3 0,0 0-2 0,0 0-6 0,-5 0 4 12,5 0 0-10,0 0 0-2,0 0 1 0,0 0 0 0,0 0 0 1,0 0-5-1,-4 0 6 14,4 4-1-14,0-4 0 0,0 5-1 1,0-2 0-1,-5-3-1 1,5 0-3 0,0 4 3 12,0 4 0-12,0 0 0-1,0 8-1 1,0-12 1-1,0 2-1 1,0-6-2-1,0 20 3 14,0-16-1-14,0 14 0 1,0-12 1-1,5 14-1 0,-5-14 1 1,0-6-3 0,0 24 2 13,0-18 0-14,0 16 0 0,0-16-1 1,0 18 1-1,0-18 0 1,0-6-2-1,0 26 1 14,0-22 0-13,0 24 1-1,0-8-1 1,0-1 0 0,-5 2 0-1,5-21-1 0,-6 19 1 14,6 0 0-13,0 1-1-1,0-2 0 2,-4 0 1-2,4-11-1 1,0-7 0 0,0 24 0 11,0-18 0-11,0 18 0 3,0-16 0-4,0 12 1 0,0-16-1 0,0-4 0 0,0 20 0 12,0-17 0-12,0 6 0 4,4-2 0-4,2 0 1 0,-6-7-1 0,5 2 0 11,-1 5 1-10,1-4-1 0,4 1 1-1,-5-4-1 1,6 0 1 0,-10 0-1 0,6 0 1 11,5 0 1-11,-4 0-1 2,5 0 0-2,7-3 0-1,-14 2-1 0,-5 1 0 0,6-10 2 12,1 8-2-8,16-5 1-3,-19 0-1-1,15-2 1 0,-16-6-1 0,18 7 1 0,-21 8-1 0,6-4 0 12,10-3 0-12,-4-2 0 4,12 5 0-4,-15-8 0 0,13 4 0 0,-22 8 0 0,8-6 0 13,12-3 1-9,0 5-2-4,-2-5 1 0,2 6 0 0,-6-1 0 0,-14 4 0 1,19-7 1 10,-7 4-1-7,10-1-1-4,-1-1 1 0,-2 5 0 0,-19 0 0 0,26-1 0 13,-8-2 0-13,7 0 0 4,-3-1-1-4,5 4 1 0,-5 0-1 0,5 0 1 0,-27 0 0 0,27 0-1 12,-1 0 0-12,9 0 0 4,-9 0 1-3,0 0-1-1,3 0 1 0,-29 0 0 0,29 0 0 11,-4 0 0-10,3 0-1 2,2 0 1-2,0 0 0-1,-30 0 0 0,28 0 0 12,-4 0 0-7,2 0 0-4,-3 4 0-1,-2-4 0 0,-4 0 0 0,-6 0 0 0,-11 0 0 0,25 6 0 11,-20-6 0-10,14 0 0 2,-15 0 1-2,4 0-1-1,-5 1 0 0,-3-1 0 0,0 0 0 12,6 6 0-11,-3-6 0 1,1 6 0-1,-4-6 0-1,0 0 0 0,0 0 0 0,0 0 0 12,8 3 0-11,-8-3 0-1,0 0 0 1,4 0 0 0,-4 0 0 0,0 0 0-1,0 0 1 10,0 0-1-7,0 0 0-3,0 0 0 1,0 0-1-1,0 0 2 15,0 0-1-14,0 0 0 0,0 0 1-1,0 0-1 1,0 0-2-1,0 0 4 1,0 0-4-1,0 0 5 13,0 0-3-12,0-3 0-1,0 3 0 1,0-3 0 0,0 0 0 1,0 3 0-2,0-1 1 10,0-4-1-8,0 5 0-2,0-1 0 1,0-5 0 0,0 6 0-1,0-6 0 15,0 1 1-14,0-1-1 1,0-1 0-1,3 1 0-1,-3-1 0 0,0 7 0 0,0-17 0 12,0 8 0-11,0 0 0 1,4-9 0-2,-4 10 0 0,8-16 0 0,-8 15 0 3,0 9 0-2,0-23 0 9,4 7 0-10,2-2 0 2,-4 9 0-2,8-18 0 0,-10 27 0 0,0-20 0 12,5 0 0-9,-5 0 0 0,11-2 0-2,-8 2 0-1,3-2 0 0,-6 22 0 0,6-22 0 13,-6 6 0-13,3-4 0 3,2 4 0-2,1-6 0-1,-2 6 0 0,-4 16 0 0,0-18 0 12,5-2 0-8,-5 15 0-4,0-14 0 0,4 12 0 0,2-4 0 0,-6 11 0 0,0-8 0 12,0 0 1-9,0 0-1-2,0 3 0-1,0-1 0 0,0-3 0 0,0 9 0 0,0-4 0 13,0-3 0-12,-6 2 0 1,6 5 0-2,-4-4 0 0,4 0 0 0,0 4 0 0,-5-3 1 15,1 3-1-15,-2-4 0 0,1-1 0 0,5 4 0 1,-3 1 0 2,3 0 0-3,-6 0 1 12,0 0-1-12,-2 0 1 0,-7 0-1 0,9 6 0 0,-2-2 0 4,8-4 0-4,-16 3 1 12,13 5-1-12,-16-3 1 0,13 4-1 1,-9-4 0 2,9 1 1-2,6-6-1-1,-18 7 0 11,14-1 0-10,-17 14 0 3,10-18 0-4,-6 4 0 0,11-1 0 0,6-5 0 0,-18 9 0 12,10-5 1-12,-10 2-1 5,8 1 0-5,-8-2 0 0,12 0 0 0,6-5 0 0,-23 3 0 9,17 5 0-3,-20-4 0-6,7-4 0 0,16 4 0 0,-22-4 0 0,25 0 0 0,-20 0 0 26,0 0-1-20,2-4 1-4,3 4 0-2,-10 0-1 0,7-4 1 0,18 4 0 0,-21-6-1 0,-1 1 1 0,-5 0 0 0,9 0-1 0,-7 2 0 5,3-4 1-4,22 7 0-1,-23-3-1 17,5 1 0-14,-7-2 0 0,7 0 1-2,-7 1-1-1,6 3 0 0,19 0 1 0,-17 0-1 0,-1 0 0 0,-1 0-1 4,-2 0 1-3,5 0-1-1,10 0 0 0,6 0 2 0,-25 0-2 14,14 0-1-12,-14 3 0-1,7 5 0-1,14-3 0 0,-23 5 0 0,27-10 3 0,-9 5-3 8,-9 15-1-4,11-16 1-4,-11 0-1 0,12 16-1 1,-12-20 0 2,18 0 5-2,0 6-6 22,-4 2 1-22,-4-4-2 4,-1 6 0-3,5-4-2-2,1 2 0 0,3-8 9 0,0 4-12 0,0 4-2 0,0-4-2 0,0 2 2 0,0-4-19 4,0-2 33-3</inkml:trace>
    </iact:actionData>
  </iact:action>
  <iact:action type="add" startTime="38239">
    <iact:property name="dataType"/>
    <iact:actionData xml:id="d35">
      <inkml:trace xmlns:inkml="http://www.w3.org/2003/InkML" xml:id="stk35" contextRef="#ctx0" brushRef="#br0">7784 6967 27 0,'0'0'0'8,"0"0"6"-8,-8 0 2 2,-1-2-4-2,9 2-4 0,-12 0 3 0,12 0-3 3,-6 0 3 10,-1-2-2-13,2 2 2 0,1 0-1 1,4 0 1 1,0 0-3-1,0 0 3 12,0 0 1-10,0 0 0-3,0 0-1 1,0 0-1 0,0 0 0-1,0 0-20 1,0 0 38 9,0 0-19-9,4 0 1-1,1 0-1 0,2 0 1 2,2 0 1-1,-4 0-1-1,-5 0-2 1,4 0 3 11,1 0 0-12,-1 0 0 0,7 0 0 1,-7 0 1 2,-4 0-4-3,6 0 3 13,-6 0 0-13,6 0 0 0,-3 0 1 0,3 0 0 0,-3 0 0 0,-3 0-4 0,0 0 3 14,6 0 1-14,-6 0 0 1,0 0-1-1,0-3 1 1,0 3-1-1,0 0-3 0,4 0 4 15,-4 0-1-14,0 0 0-1,0 0-1 0,0 0 1 1,5 0 0 0,-5 0-3 0,0 0 2 11,0 0 0-12,0 0 0 1,9 0-1-1,-9 0 0 1,3 0 0-1,-3 0-1 0,4 0 0 15,-4 0 1-15,4 0 0 1,1 0-1-1,5 0 0 0,-5 0 1 1,-5 0-1-1,4 0 0 14,7 0 1-13,-4 0-1-1,-1 0 1 1,-2 0-1-1,17 0 1 0,-21 0-1 1,6 0 0 13,3 0 0-14,5 0 1 1,-10 0-1-1,6 0 1 1,10 0-1 0,-20 0 0 0,4 0 1 12,17 0-1-13,-11 0 1 6,8 0 0-5,-7 0-1-1,12 0 1 0,-23 0-1 0,15 0 0 10,6 0 1-4,1 0-1-5,1 0 0-1,-1 0 0 0,3 0 0 0,-25 0 0 0,25 0 1 10,-1 0-1-10,-1 0 0 6,2 0 0-6,-1 0 0 0,5 0 0 0,-29 0 0 0,32 0 1 10,-6 0-1-10,4-3 1 7,1-3-1-4,2 4 0-2,0-2 0-1,-33 4 0 0,29-5 0 5,7 1 0-2,-8 1 0 0,-4-4 0-3,0 6 0 0,6 1 0 0,-30 0 0 0,25-6 0 12,-6 0 0-6,2 4 0-5,1-8 0-1,-1 8-1 0,-3-4 1 0,-18 6 0 0,28-4 0 10,-25 0 0-4,19 0 0-6,-16 0 0 0,15 2 0 0,-18 0 0 0,-3 2 0 0,11-4 0 8,-7 2 0-7,1-2 0 0,0 4 0-1,1-2 0 5,-6 2 0-4,0 0 0-1,5 0 0 10,-5-3 0-10,0 3 0 1,4-3 0-1,-4 3 0 1,0 0 0-1,0 0 0 1,3 0 0 12,-3 0 0-13,0-1 0 1,0 1 0-1,8 0 0 1,-8 0 0-1,0 0 0 14,3 0 0-13,-3 0 0 6,4 0 0-7,2 0 0 0,-1 0-1 0,-5 0 1 0,6 0-1 13,-6 0 0-12,5 0 0 1,0 0-1 0,-2 0 1-1,7 0-1-1,-10 0 2 0,5-3-2 9,-5-1 0-9,0 2-2 0,6 0 1 0,-3 2-1 0,4-4-1 0,-7 4 5 1,0 0-4 13,5-4-2-13,-5 4 1-1,0-2-1 0,0 0-1 0,0 2 7 5,0 0-7 5,0-3 0-10,0 3-1 1,0-1-1-1,-5-3-2 1,-2 0-1-1,4 2-3 1,3 2 15-1,-6 0-15 15,6 0 0-14,-5-2 5-1,-1-2-13 6,6 4 23-5</inkml:trace>
    </iact:actionData>
  </iact:action>
  <iact:action type="add" startTime="39304">
    <iact:property name="dataType"/>
    <iact:actionData xml:id="d36">
      <inkml:trace xmlns:inkml="http://www.w3.org/2003/InkML" xml:id="stk36" contextRef="#ctx0" brushRef="#br0">8528 4666 35 0,'0'0'0'9,"0"0"9"-6,-6 0 2-3,0-1-3 0,6 1-8 2,-7 0 5 7,1-5 0-8,2 3 0 0,4 2 0-1,0 0 0 0,-6 0 1 1,6 0-6-1,-5 0 5 40,-1 0 0-39,6 0 0-1,0 0 0 1,0 0-1-1,0 0-1 1,0 0-3 0,0 0 4 0,0 0-2 0,0 0 1 0,0 0-1-1,0 0 1 0,0 0-1 0,0 0-18 1,0 7 35-1,0-7-17 0,0 1 0 1,0 7 1-1,0-6-1 0,6 2 1 1,-6-4-3-1,0 6 2 12,5-1 1-11,-5 2 0-1,6-3-1 1,-6 4 1 0,0 8-1-1,0-16-2 0,4 6 3 15,-4 0-1-15,0 13 0 1,6-16 0-1,-6 20 0 1,0-18 1 0,0-5-3-1,0 21 2 14,0-14-1-14,0 19 1 0,0-6 0 0,0-1-1 1,-6 2 0 0,6-21-1-1,0 22 1 32,-4 0 0-28,4-1 0-1,0 4-1-3,-6-2 1 0,6 1-1 0,0-24 0 0,0 23 1 0,-5 0-1 1,-1 0 0-1,6-6 0 4,0 7 1-4,0-8-1 0,0-16 0 0,0 8 0 5,0 18 0-4,0-18 1-1,-4 17-1 0,4-20 0 0,0 13 0 0,0-18 0 0,0 2 1 13,0 8-1-12,0 5 0 2,0 4 0-2,0-15 1-1,0-4-1 0,0 8 0 14,-5-2 0-13,5 14 0 6,-3-20 0-7,3 5 0 1,0-5 0-1,0 7 0 30,0 1-1-28,-6 0 1-1,6 8 0 2,0-16 0-2,0 7 0-1,0 10 0 0,0-17 0 0,-4 4 0 0,-2 2 0 1,0 14 0 0,3-16 0 2,3 16 0-2,0-20 0 0,0 2 0-1,-6 17 0 0,2-12 0 0,-2 12 0 0,3-15 0 0,3 16 0 0,0-20 0 0,-5 9 0 0,5-9 0 5,0 18 0 2,-4-10 0-4,-4 10 0-2,8-13 0-1,0 15-1 0,0-16 1 0,0-4 0 0,0 6 0 11,0 3-1-10,0-8 0-1,0 6-1 4,0-5 0-4,0-2 2 0,8 0-2 44,-8 6 0-44,4-6-1 5,-4 0 0-4,0 0 1-1,0 0-1 0,5 0 0 0,-5 0 3 0,0 0-2 0,0 0-1 0,0 0 0 0,3 0 0 0,-3-4-1 0,6 2 0 1,-6 2 4 5,4-9-5-5,-4 3-1-1,6-4-1 0,-6-10 0 0,0 16-1 0,0 4 8 0,3-12-7 7,-3-3-2-7,6 10-1 0,-6-5-1 0,0 3-2 0,6-13-1 4,-6 18-2 0,0 2 16-4,0-11-11 0,4 4-16 0,-4 7 27 0</inkml:trace>
    </iact:actionData>
  </iact:action>
  <iact:action type="add" startTime="40281">
    <iact:property name="dataType"/>
    <iact:actionData xml:id="d37">
      <inkml:trace xmlns:inkml="http://www.w3.org/2003/InkML" xml:id="stk37" contextRef="#ctx0" brushRef="#br0">8597 6945 34 0,'0'0'0'9,"0"0"11"-8,-6 0-1-1,6-5-3 1,0 5-7-1,-6-3 4 15,6 2-1-15,0-2 0 0,0-1 0 1,-3 1 0-1,3 2 1 1,0 1-4-1,0 0 5 14,0 0-1-14,0-4 0 0,0 4 0 1,0-2-1-1,0 2-1 1,0 0-2 0,0-2 2 11,0 2 0-11,0 0-1-1,0-4 0 1,0 4 0-1,0 0 0 0,0 0-1 1,3 0 1 13,-3 0 0-14,6 0 1 1,-6 0-1-1,6 0 1 1,-6 0 0 0,0 0-2-1,0 0 2 14,4 0 1-14,-4 0-1 0,0 0 1 1,0 0-1-1,3 0 1 1,-3 0-3-1,0 0 3 14,0 0-1-12,0 6 0 0,0-6 0-2,7 6 0 0,-7-6 0 0,0 0-2 0,0 1 3 13,3 6-1-13,-3-4 0 3,5 1 0-3,-1 1 0 0,2-1 1 0,-6-4-3 0,0 8 2 16,0-2 0-16,0 2 0 0,8-3 0 0,-8 4 0 0,4-3 0 0,-4-6-2 1,0 4 2 13,0 16-1-14,5-16 0 1,-5 12 0-1,0-9 1 1,3 12-1 1,-3-19-1-2,0 6 1 13,0 15-1-12,0-15 1-1,0 13 0 0,0-12-1 0,0 12 1 1,0-19-1 1,0 5 1 10,0 18-1-8,0-17 0-3,0 20 1-1,0-22-1 0,0 22 1 0,0-26-1 0,0 5 0 11,0 19 0-10,0-14 0 0,0 14 1 1,0-8-1-1,0-7 0-1,0-9 0 0,0 23 0 12,0-3 0-12,-3-14 0 4,3 22 0-4,0-8 0 0,0 2 1 0,0-22-1 0,0 18 0 13,-5 0 0-13,5-12 0 1,0 20 1 2,0-8-1-2,-4-12 1-1,4-6-1 0,-8 26 0 11,8-18 1-10,-6 16-1 3,2-20 1-3,4 19-1-1,0-17 1 0,0-6-1 0,-5 19 1 13,5-15 0-13,-3 3-1 0,3 12 1 0,0-19 0 0,-7 8 0 0,7-8-1 3,0 2 1 9,0 4-1-12,0-5 1 1,0 6-1 0,0-3 1 0,0 0-1 0,0-4 0 0,0 0 1 17,0 0-1-18,0 0 1 0,0 0-1 1,0 0 0-1,0 0 1 1,0 0-4-1,0 0 6 8,0 0-3-7,0 0 0 1,0 0 1-2,0 0-5 0,0 0 8 13,0 0-4-10,0 0 0-3,0 0 0 0,0 0 0 0,0 0-1 0,0 0-2 1,0 0 6 13,0 0-3-13,0 0-1-1,0 0 0 0,0 0 0 0,0-4-1 0,0 4 2 3,0 0-2 9,0-1 0-12,0-6-1 1,0 4 0-1,0 2-1 1,0-5-1-1,0 6 5 1,0-6-5 12,0-2-1-13,0 2-1 5,0-3-1-5,7 2 0 0,-7-1 0 0,0 8 8 0,3-8-9 12,-3-5-1-11,0 6 0-1,5-1-1 0,-5 0-2 0,4-4-1 4,-4 12 14-4,0-8-17 8,6 0 0-4,2 0-16-2,-8 8 33-2</inkml:trace>
    </iact:actionData>
  </iact:action>
  <iact:action type="add" startTime="42085">
    <iact:property name="dataType"/>
    <iact:actionData xml:id="d38">
      <inkml:trace xmlns:inkml="http://www.w3.org/2003/InkML" xml:id="stk38" contextRef="#ctx0" brushRef="#br0">11211 8826 25 0,'0'0'0'1,"0"0"5"-1,0 0 1 0,0 0-6 0,0 0 3 15,0 0 0-15,0 0-1 1,0 0 1-1,0 0-1 1,0 0 1 0,0 0-19 0,0 0 36 11,0 0-16-11,0 0 0-1,0 0-1 1,0 0 1-1,0 0-1 0,0 0-41 1,-4 0 79 11,4 0-39-10,0 0 0-1,0 0 0 0,0 0 0-1,0 0 0 1,0 0-2-1,0 2 2 14,0-2 0-13,0 0 1-1,0 0-1 1,0 0 1 0,0 0-1-1,0 0-2 0,0 0 3 14,0 0-1-14,0 0 0 1,0 0 0-1,0 0-1 1,0 6 1-1,0-6-2 1,0 0 1 13,0 0 1-14,0 0-1 1,0 0 1-1,0 4-1 2,0-4 1-2,0 0-2 0,0 0 1 13,0 0 0-13,0 0 1 1,0 0-1-1,0 4 0 1,0-4 0-1,0 0-1 1,0 0 1 12,0 0-1-12,0 0 1-1,0 5 0 1,-6-5 1 0,6 0-2-1,0 0 0 1,0 7 1 12,0-7 0-13,0 0 0 1,-6 0 1-1,6 8-1 1,-4-8-1 0,4 0 0 0,0 1 1 12,-5 6 0-13,5-7 0 1,-4 0-1-1,-2 4 1 1,6-4-1-1,0 0 0 1,-3 4 1 13,3-4-1-14,-5 4 1 1,1-4-1-1,-4 6 1 0,8-6-1 1,0 0 0 0,-4 4 0 13,4-4 0-14,0 6 1 0,-5-6-1 1,-1 0 0-1,6 0 1 1,0 0-1 0,-4 1 0 12,0-1 0-13,4 0 0 0,-5 0 1 1,1 0-1-1,1 0 0 1,3 0 0-1,-8 5 0 16,4-5 0-16,4 0 0 0,-6 0 1 0,1 8-1 1,5-8 0-1,-4 0 0 11,-1 0 0-9,-1 0 0-1,4 2 0 0,-3-2 0-1,-2 0 1 1,7 0-1-1,-5 4 0 20,-5-4 0-19,5 0 0-1,1 0 0 1,-4 6 0-1,-8-6 0 2,16 0 0-2,-10 2 0 8,7-2 0-8,-5 0 0 0,4 0 0 4,-4 0 0-3,1 0 0-1,7 0 0 0,-9 0 0 13,3 0 0-13,2 0 0 0,-1 0 1 0,-4 0-1 0,9 0 0 1,0 0 0 1,-4 0 0 7,-1 0 0-5,-1 0 0-3,0 0 0-1,3 0 1 0,-3 0-1 0,6 0 0 0,-5 0 0 14,0 0 0-13,2 0 0-1,-1-2 0 1,-2 2 0-1,0 0 1 2,6 0-1-1,-5 0 0 8,1 0 0-6,-2-2 0-2,3 2 0-1,-3-4 0 1,6 4 0 1,-4 0 0 9,-1 0 0-9,-5-2 0-1,5 2 0 1,-1-2 0-1,6 2 0-1,-10 0 0 9,5 0 0-8,2 0 0 2,3-2 0-3,-3 2 0 3,-4 0 0-2,-3 0 0-1,10 0 0 0,-5-6 0 9,5 6 0-2,0-2 0-7,-4 0 0 0,-2-1 0 0,6 3 0 0,-9 0 0 9,4 0 0-9,1 0 0 7,4 0 0-7,-5-1 1 0,-2-3-1 0,-2 2 0 0,9 2 0 0,-6 0 0 10,2-4 0-10,1 4 0 6,-2 0 0-6,-7-2 0 0,8 2 0 0,4 0 0 0,-3-4 0 11,-9 4 0-11,8-2 0 2,-1 0 0 2,1-2 0-3,-7 4 0-1,11 0 0 0,-6 0 0 9,2-1 0-9,-1 1 0 6,1-3 0-5,-2 3 0-1,6 0 0 0,-4 0 0 9,1-4 0-3,3 1 0-4,-6 3 0-1,6-1 0-1,-6-7 1 0,6 8-1 0,0-4 0 0,0 4 0 0,-3-4 0 12,3 0 0-11,0 0 0 0,0 2 0 0,-6-2 0 0,6 4 0-1,0-4 0 9,-6-2 0-7,6 4 0 3,0-4 0-4,0 0 0-1,0 2 0 0,-5-3 0 0,5 7 0 0,0-5 0 8,0 1 0-7,0-2 0 5,0 0 0-6,0 0 0 1,0 1 0-1,0 5 0 0,0-9 0 14,0 7 0-14,0-7 1 5,0 4-1-4,0-3 0-1,0 8 0 0,0-6 0 7,5 2 0-4,-5-4 0-2,6 0 0 0,-6 1 0-1,6-2 0 0,-6 1 0 1,0 8 0-1,3-8 0 10,-3 0 0-10,12 2 0 1,-12 0 0 2,3-1 0-3,1-2 0 0,-4 9 0 3,0-4 0 7,6-3 0-4,-2 0 0-5,1 1 0-1,-5-1 0 0,0 7 0 0,4-6 0 8,-4 0 0-8,6-1 1 1,-6 7-1 5,8-4 0-6,-8 0 0 0,3 4 0 0,-3 0 0 0,0-8 0 11,4 6 0-11,-4-3 0 2,0 5 0-1,5-4 0 0,-5 0 1 1,0 4-1-1,0-3 0 8,4 0 0-9,-4-3 0 6,12 3 0-5,-12 2 0-1,0 1 0 0,3-10 0 9,-3 8 0-9,4-1 0 11,-4 2 0-11,6-5 0 2,-6 3 0-2,0 3 0 0,6-5 0 4,-1 0 0-2,-2 4 0-1,1-2 0-1,-4-1 0 0,6 1 0 2,-1-1 0 2,-5 4 0-3,0-5 0 10,4 2 0-10,3-3 0-1,-2 1 0 0,-1 5 0 0,-4 0 0 0,5-2 0 12,-1-1 0-12,1-1 0 7,5 1 0-6,-10 3 0-1,9-1 0 0,-9 1 0 0,6 0 0 0,-6 0 0 0,7 0 0 21,-7-4 0-21,3 4 0 1,0-2 0 0,8-1 1 1,-11 3-1-2,4 0 0 0,7-3 0 0,-5 3 0 7,3 0 0-6,4-1 1-1,-7-5-1 0,-6 6 0 0,4-1 1 12,7-2-1-12,-5 3 1 0,11-3-1 0,-17 1 1 1,9-2-1 3,-9 4 0-4,21-4 0 11,-16 1 0-8,4 0 1-3,7-1-1 0,-6 2 0 0,-2 2 1 0,-8 0-1 3,15-2 0 6,-5 0 1-6,-4-4-1-1,12 6 1-2,-14-4 0 0,1 4 0 0,-5 0-1 0,10-2 1 11,2 2-1-10,-7-2 0 3,-3 2 1-3,9 0-1-1,-2 0 1 0,-9 0-1 0,6-4 0 9,-2 4 0-8,7 0 0-1,-7 0 1 1,5 0-1 4,-5 0 0-4,-4 0 0-1,11 0 0 9,-7 0 0-9,4 0 1 8,-4 0-1-7,1 0 0-1,-2 0 1 0,-3 0-1 0,6 0 0 13,-2 0 0-11,-4 0 0-1,9 0 0-1,-3 0 0 0,0 0 1 0,-6 0-1 4,0 0 0 6,4 0 0-10,-4 0 0 1,9 0 0-1,-3 0 0 1,-3 0 0 0,-3 0 0-1,6 0 0 8,-1 0 0-7,-1 0 0-1,3 0 0 0,2 0 0 1,-6 0 0 5,-3 0 0-6,6 0 0 8,-1 0 0-8,-1 6 0 1,2-6 0 4,-6 6 1-4,11-3-1-1,-11-3 0 0,4 0-1 10,2 5 1-10,-6-5 1 6,4 2-1-5,-1-2 0-1,8 6 0 0,-11-6 0 0,4 0 0 11,1 6 0-11,-5-2 0 6,9-4 0-5,-6 4 0-1,1 1 0 0,-4-5 0 0,0 3 0 8,3-3 0-8,3 7 1 1,-2-6-1 4,-4-1 0-4,5 6 0-1,-5-6 0 0,4 6 1 10,2-5-1-10,-6 6 0 6,6-2 1-5,-1-2-1-1,2 1 1 0,-7-4-1 0,0 0 0 9,2 4 1-8,-2 2-1 0,4 0 1 5,1-3 0-6,-5 1-1 0,0-4 0 0,6 4 1 9,-6 1-1-8,4-5 0-1,-4 5 1 1,0-2-1 3,0-3 1-3,0 0-1-1,0 6 0 9,0-2 0-8,0-4 0-1,0 2 1 1,0 5-1 0,0-7 0 3,0 0 0-4,0 4 0 11,0-1 0-10,0 3 0-1,0-3 1 1,0-3-1 1,0 8 0-1,0-8 0 0,0 6 0 18,0-2 0-14,0 4 0-5,0-7 0 0,0 6 0 0,0-2 0 0,0-5 0 0,0 4 0 5,-4 0 0-4,4 2 0-1,-6-2 0 0,6-1 1 1,0 3-1-1,0-6 0 0,-5 7 0 15,5-6 0-11,-4-1 0-3,4 6 0-1,-2-4 0 0,2-2 0 0,0 0 0 1,0 4 0 9,0 3 0-9,-7-7 0 3,2 3 0-3,5 1 1-1,-6-4-1 0,6 0 0 0,-6 6 0 9,6-3-1-9,-4-3 2 0,-1 7-1 6,5-5 0-6,-4 4 0 0,4-6 0 0,-6 4 0 10,3 0 0-9,-1 0 0 4,1 4 0-4,-6-4 0-1,4 0 0 0,5-4 0 0,0 8 0 9,-4-4 0-8,-2 0 0-1,1 0 0 6,2 2 0-5,3-2 0-1,0-4 0 0,0 4 0 10,-4-4 0-10,-2 5 0 7,6-2 0-6,-4-3 0-1,4 6 0 0,0-6 0 0,-6 2 0 30,1 6 0-29,5-8 0 0,0 0 0-1,0 4 0 1,0-4 0 2,-6 0 0-2,6 0 0-1,-4 2 0 0,-1-2 0 0,-1 0 0 0,6 0 0 0,-3 6 0 4,0 0 0-2,-3-6 0-2,-1 2 0 0,3-2 0 0,-1 0 0 0,5 4 0 8,0-4 0-8,-6 4 0 5,3-4 0-5,-6 5 0 8,3 2 0-7,2-4 0-1,-8 1 0 0,12-4 0 0,-4 6 0 11,-5-3-1-11,3-3 1 0,3 6 0 0,-6-6 0 0,1 2 1 0,8-2-1 1,-4 6-1 28,-1-6 1-28,-1 4 0 5,2-4 0-5,0 4 0-1,-1-4 0 0,5 0 0 0,-4 0 0 0,4 5-1 0,-3-5 1 0,-5 0 0 0,8 0 0 0,0 0 0 0,-4 0 0 11,4 7-1-11,-6-7 0 0,6 0 1 0,0 0 0 1,-9 0-1-1,4 0 1 6,5 0 0-5,-6 0-1 6,6 0 0-6,-2 0 1-1,-3 0-1 0,5 0 0 1,0 0 1 0,-7 0-1 12,7 0 0-8,-5 0-1-3,5 0 1-2,-10 0-1 0,5 0 0 0,5 0 2 0,0 0-2 35,0 0 0-35,0 0-1 1,-4 0 0-1,4 0-1 4,-5 0 0-3,5-4-1-1,0 4 5 0,0 0-6 0,0 0-1 0,0 0 0 0,-3-3-2 0,3 3-1 0,0 0 10 1,0-1-12 3,0 1-2-4,0-4-2 0,0 4-3 1,0-4 3-1,0 4-16 7,0 0 32-7,0 0 0 0</inkml:trace>
    </iact:actionData>
  </iact:action>
  <iact:action type="add" startTime="44009">
    <iact:property name="dataType"/>
    <iact:actionData xml:id="d39">
      <inkml:trace xmlns:inkml="http://www.w3.org/2003/InkML" xml:id="stk39" contextRef="#ctx0" brushRef="#br0">11229 9573 16 0,'0'0'0'1,"0"0"0"-1,0 0 0 0,0 0 0 0,0 0 1 1,0 0 1-1,0 0 0 1,0 0 1 0,0 0 1 1,-3 0 0-2,3 0-4 0,0 0 3 9,0 0 1-9,0 0-1 3,0 0 1-3,0 0-1 0,0 0 0 0,0 0-23 0,-6 0 43 14,6 6-20-14,0-6-1 1,0 0 1-1,0 0-1 1,0 0 0-1,0 0-2 1,0 0 2 13,-3 3 0-14,3-3 0 0,0 0-1 1,0 5 1-1,0-5 0 1,0 0-2-1,0 0 2 26,0 0 0-26,0 0 0 2,0 0 0-2,0 0 0 0,0 2 0 1,0-2-2-1,0 0 2 2,0 0 0-2,-6 0 1 1,6 6-1 0,0-6 0-1,0 0 0 0,0 0-2 0,-4 0 2 14,4 6 0-14,-6-6 1 1,6 4-1-1,-6-4-1 1,6 0-1-1,0 4 2 14,0-4-1-13,-4 0 1-1,4 0-1 1,0 0 0 0,0 4-1-1,0-4 1 1,0 0-1-1,-5 0 1 14,5 4-1-14,-4-4 1 1,4 0 0-1,0 0 0 0,0 0 0 1,0 0-1 0,0 0 1 13,-6 0-1-14,3 0 1 0,-2 0 0 1,5 0-1-1,-4 0 1 2,4 0-1-2,-8 0 1 15,4 0 0-15,-1 0-1 0,-1 0 1 1,2 0 0-1,0 6-1 0,4-6 0 0,-5 0 1 13,-14 0 0-12,13 0-1-1,1 0 2 1,1 0-1 0,-7 0 0-1,11 0-1 0,-14 0 1 13,14 0 0-12,-8 0 0-1,1-4 0 2,-10 2 0-2,17 2-1 0,0 0 0 2,-6-4 1 12,-14 4 0-14,20-2-1 2,-3 0 1-1,-17-2-1-1,20 4 0 0,0-4 1 1,0 4-1 0,-7-4 0 10,-2 2 0-11,-6-4 1 1,11 6-1 2,-1-4 0-2,1-2 0-1,4 6 0 0,-11-4 0 12,5 0 0-8,-3 0 1-4,-4-4-1 0,13 4 0 0,-4 0 0 1,4 4 0-1,-6-8 0 11,0 4 0-11,1-6 0 0,-5 4 0 1,7 2 0 2,-3-6 1-3,6 10-1 0,-4-4 0 12,-1-4 0-12,-5 2 0 4,5-4 0-4,-1 6 1 0,6 4-1 0,-4-7 0 13,-2 0 0-12,-2 1 0 3,5-2 0-4,-4 4 0 0,1-4 0 0,2 2 0 0,4 6 0 0,0-8 0 12,-5 3 0-8,1-2 0-3,-2-1 0-1,1 3 0 0,5 2 0 0,0 3 0 0,-4-7 0 11,4 2 0-10,-5 1 0-1,1-3 0 1,4 3 0 2,0 4 0-3,0-2 0 11,0-1 0-10,0-2 0-1,-5-1 0 1,-2 1 0-1,7 1 0 1,0 1 0 0,0 3 0 0,-4-4 0 11,4-3 0-12,0 5 0 1,-5-3 0-1,-1-1 0 3,6 6 0-2,0-3 0 11,0-3 1-11,0 3-1-1,0-1 0 0,-4-3 0 1,4 5 0 1,0 2 0-1,0-5 1 11,0-1-1-12,0 0 0 1,0 2 1 0,-3 1-1 1,3-7 1-1,0 10-1-1,0-3 0 12,0-6 1-12,0 2-1 0,0 3 0 0,0-5 1 4,0 4-1-4,0-4 0 1,0 9 0-1,0-4 0 16,3-5 0-15,-3 3 0 0,0 2 1 2,0-2-1-2,0 6 0-1,4-6 0 6,-4 2 0-6,0 3 0 1,0-5 0 1,6 5 0-2,-1-7 0 0,-5 4 1 0,0 4-1 0,4-4 0 13,3 4 0-13,-2-3 1 1,-5-2-1 2,0 4 0-3,0 1 0 0,4-3 1 1,-4 3-1-1,5-7 0 13,-1 4 1-9,7 0-1-4,-7 0 0 0,1-4 1 0,-5 7-1 0,4-3 1 12,2-1-1-11,4 2 1-1,-7 0-1 1,8 0 1 1,-7-1-1-1,2 0 1-1,-6 3-1 0,11-2 1 12,-2-2-1-12,1 4 1 3,-1-2-1-2,-5-2 1-1,7 4 0 0,-11 0-1 0,6-2 0 13,11 2 0-13,-11-3 0 4,3 3 1-3,2 0-1-1,-11 0 0 0,4-3 0 12,14 3 1-11,-12 0-1 2,3 0 0-2,6 0 1-1,-11 0-1 0,-4 0 0 0,11 0 1 15,-1 0 0-14,-4 0-1 5,4 0 0-6,-2 3 1 0,-4-3-1 0,-4 0 0 0,12 0 1 16,-4 5-1-16,-1-5 0 1,0 0 0 1,4 6 0-1,-2-6 0-1,-9 0 0 0,6 4 0 4,-2-4 1-3,7 0-1-1,-2 5 0 0,-1-5 0 0,-8 0 0 0,15 0 0 13,-7 0 0-9,-4 0 0-3,4 5 1-1,-2-5-1 0,-2 0 0 0,5 0 0 0,-9 0 0 0,12 0 0 11,-8 0 0-7,2 2 0-3,3-2 1-1,-6 0-1 0,3 0 0 0,-6 0 0 0,5 0 0 12,-1 0 1-12,3 0-1 0,-1 6 0 4,-3-6 0-4,0 0 0 0,-3 0 0 0,0 3 1 12,6 4-1-12,-1-7 1 0,5 3-1 2,-10 0 0 0,5-3 0-1,-5 0 0-1,6 6 1 12,-2-6-1-12,2 7 0 1,1-6 0 2,-2 4 0-2,1-5 0-1,-6 0 0 0,9 3 0 14,0-3 1-14,7 6-1 4,-16-1 0-3,4 0 0-1,-4-5 0 0,9 4 0 0,-9-4 0 0,6 0 0 11,5 4 1-7,-4 0-1-3,-1 2 0-1,-1-4 1 0,-5-2-1 0,0 0 0 0,6 5 1 12,-2 1-1-12,-4-3 1 0,6 3 0 4,-2 0-1-4,-4-5 1 1,0-1-1-1,0 9 0 11,0-7 1-11,6 7 0 4,-6-9-1-3,0 4 0 9,0 6 0-9,0-5 0 0,0 1 1 1,0 1-1-2,0 0 0 0,0 0 1 0,0-3-1 4,0 4 0-3,0-8 0-1,0 2 0 8,0 4 1-7,-6-2-1-1,6-1 0 2,0 3 0-1,0 0 0-1,0-6 0 0,-4 4 0 13,-2-1 0-13,6 1 0 4,0 1 0-3,-4-5 0-1,4 7 0 0,0-7 0 0,-6 1 0 12,6 5 1-12,0 0-2 1,-5-5 1 2,5-1 0-2,0 6 0-1,0-6 0 0,-4 0 0 11,4 4 1-10,-2 1-1 0,2-1 0 0,0-1 0-1,-7 4-1 1,7-7 1-1,-5 6 1 13,-7-5-1-13,8 5 0 0,-1-3 0 1,1 2 0 2,4-5 0-2,-6 6 0 11,3-6 0-12,-4 2 0 0,7 5 0 4,-9-2 0-3,4-5 0-1,-5 2 0 0,10-2 0 0,-5 6 0 11,2-3 0-10,-7 1 0 0,6 3 0 2,-2-4 0-3,1-3 0 0,5 0 0 0,-6 6 0 12,-3-3 0-12,3-3 0 4,3 4 0-3,-6 2 0-1,2-3 0 0,7-3 0 0,-9 0 0 11,3 5 0-11,3 0 1 4,-6-4-2-3,3-1 1-1,2 8 0 0,4-8 0 0,-6 0 0 13,-4 0 0-13,5 0 0 0,1 0 0 1,4 6 0-1,-6-6 0 4,6 0 0-4,-3 0 0 13,-6 2 0-13,1-2 0 0,4 0 0 4,4 0 0-4,-5 0 0 1,5 0 0-1,-6 0 0 7,-2 4-1-5,3-4 1-2,1 0 0 2,1 0 0-1,-5 0 0-1,8 0 0 0,-10 0-1 13,5 0 1-13,1 0 0 1,-7-1 0 3,9 1-1-4,-3-3 1 0,5 3 0 0,-22 0-1 11,17-2 1-10,1 2 0-1,-1 0 0 1,-4 0 0 2,9 0 0-2,-16-4-1 11,12 2 1-12,-7-2 0 4,-8 4 0-4,19-4 0 0,-3 4 0 0,-18 0-1 4,21 0 1-1,0 0 0 1,-13 0 0-2,8 0-1-2,-1 0 1 1,0 0-1 2,6 0 1-2,-3 0-1 9,-3-1-1-9,-4 1 1 3,7-3 0-3,-1 1-1-1,-2 0 1 0,6 2-1 0,0 0 2 0,-6-3-2 11,1 3 1-11,1-3-1 1,-2 3 0-1,3-4 0 1,3 2-1-1,0 2 3 1,0-4-3 12,0 2 1-13,-6 1-1 1,2-5 1 3,4 3-1-4,0-4 0 0,0 7 3 0,-5-1-2 12,5-2 0-11,-4-2-1-1,4-1 1 1,0 2 0 1,0-1-1-1,0 5 3-1,0-3-3 12,0-1 0-12,-6-2 0 1,6 3-2 0,0-6 1 1,0 9 4-1,0-1-5 11,0-8 0-11,0 2 0-1,0 1-2 0,0 3-1 0,0-7-1 4,0 10 9-4,0-6-10 8,0-1-2-7,0 6-1 2,0-6 0-2,0 2-16-1,0 5 29 0</inkml:trace>
    </iact:actionData>
  </iact:action>
  <iact:action type="add" startTime="49000">
    <iact:property name="dataType"/>
    <iact:actionData xml:id="d40">
      <inkml:trace xmlns:inkml="http://www.w3.org/2003/InkML" xml:id="stk40" contextRef="#ctx0" brushRef="#br0">12725 12996 27 0,'0'0'0'7,"0"0"38"-6,-3-2-26-1,-18 0-6 1,21 2-6-1,-5-2 3 13,-1-4-2-12,-11 5-1-1,17 1 1 1,-5-6 0 0,-1 6 1 0,6 0-2-1,-10 0 3 13,-5 0 1-12,12 0 1 0,-6 0 0 1,2 0 0-2,-13 0 0 0,20 0-5 0,-4 0 5 13,-1 0-1-13,-20 0 0 1,21 0-1-1,-1 0 0 1,-13 0-1 0,18 0-2-1,-7 0 2 13,-13 0 0-13,16 0 0 1,-20 0 0-1,24 0 0 1,0 0-2-1,-25 0 2 16,25 0 0-16,-24 0 1 0,18 0-1 1,-12 0 0-1,14 0 0 1,-15 0-1-1,19 0-1 1,-6 0 2 13,-12 0 0-14,13 0-1 0,-17 0 1 0,18-1-1 0,-14-2 1 1,18 3-2-1,-6-3 1 15,-15 0 0-15,17 3 0 1,-16-3 0-1,11 2 0 1,9 1-1 0,-23-3 0 11,18 0 1-11,-26 3-1 0,12-5 1 1,4-3-1-2,-3 7 0 3,18 1 0-2,-25-6 1-1,25 6-1 0,-18-4 0 12,-3-1 0-12,-1 1 1 0,-5 1 0 0,3-6 0 0,-1 7-1 1,25 2 0 1,-22-6 1 10,-5 0-1-12,-1 5 1 1,-5-9-1 2,-1 8 1-2,-2-2 0-1,36 4-1 0,-30-4 0 11,-2 2 1-10,-3-5 0 2,1 1 0-2,-2 2 0-1,2 0 0 0,34 4-1 0,-28-8 0 11,-6 4 1-10,1-3 0 3,-1 0 0-4,0 1 0 0,34 6-1 0,-36-7 0 12,2-2 1-11,9-1-1 2,-7 3 0-2,-3-5 1-1,5 4 0 0,3 2 0 0,27 6-1 0,-31-20 1 13,1 18-1-11,2-6 1-1,3-8-1-1,-2 9 1 0,27 7-1 0,-31-9 0 14,1 2 0-12,8-4 0-2,-9 3 1 0,8 0-1 0,-3-1 0 0,2-2 0 3,24 11 0-2,-28-8 0 7,2 0 0-5,5 0 0-2,-5-4 0-1,-3 4 1 0,29 8-1 0,-29-16 0 15,5 6 0-15,-4 2 0 4,1-11 0-4,2 12 0 0,-4-1-1 0,29 8 1 0,-29-18 0 12,2 8 0-11,0-12 0 3,-3 14 0-4,8-14 0 0,-12 2 0 0,34 20 0 0,-31-16 1 13,2-2-1-13,-5-1 0 0,9-2 0 0,3-3 0 0,-9 4 0 3,31 20 0-2,-23-23 1 12,-8 4-1-13,9-1 0 5,1-2 0-4,0 3 0-1,2-3 1 0,19 22-1 0,-18-19 0 9,-7-1 0-7,20 13 1-1,-23-16-1-1,22 3 0 0,-16 13 1 0,22 7-1 0,-6-25 0 12,-14 6 0-7,15 11 0-5,-1-14 0 0,3 14 0 0,-8-17 1 0,-4 5-1 0,15 20 0 0,0-15 0 11,-10 7 0-7,5-19 0-3,4 4 0-1,1 4 0 0,0 19 0 0,-12-21 0 13,6-3 0-13,0 6 0 4,6-4 0-4,-3 4 0 0,3-2 0 0,0 20 0 0,-6-22 0 11,2-2 0-6,-2 0 0-5,-2 4 0 0,5-2 0 0,-5 2 1 0,8 20-1 0,-5-18 0 12,-13-1 0-11,14 0 1 2,-2 1-1-2,-15-1 0-1,17 10 1 0,4 9-1 0,-5-24 0 12,-20 20 0-12,20-22 0 4,-14 17 0-3,15-10 0-1,-17 14 0 0,21 5 0 0,-5-22 0 11,-13 18 0-11,14-19 0 4,-17 14 0-4,15-14 0 0,-12 18 0 0,18 5 0 0,-3-26 0 13,-19 6 0-13,18 4 0 4,-10-3 0-3,10 3 0-1,-4 7 0 0,8 9 0 0,-7-22 0 12,0 3 1-12,7 10-1 4,0-11 0-3,0 8-1-1,0-8 1 0,0 20 0 0,0-14 1 12,0-10-2-11,0 16 1 3,0-12 0-4,0 10 0 0,0-14 0 0,0 24 0 0,7-8 0 11,-7-12 0-11,3 16 0 1,1-16 0 3,4 16 0-3,-4-20 0-1,-4 24 0 0,9-5 0 11,-4-14 0-10,4 7 0 3,-3-6 0-3,5 12 0-1,1-12 0 0,-12 18 0 0,5-6 0 12,-1-16 0-12,7 16 0 1,-7-2 0 2,4-12 0-2,0 16 0-1,-8 4 0 0,3-8 0 11,8-10 0-11,-7 12 0 1,10-2 0-1,-7-10 0 0,-2 15 0 3,-5 3 0-2,10-10 0 8,8-9 1-7,-11 15-1 0,2-3 0-2,5-2-1 0,-4-11 1 0,-10 20 0 0,15-3-1 17,-5-7 1-17,-7-7 0 0,25 12 0 0,-20-2 0 4,11 0 0-4,-19 7 0 0,9-10 0 10,15 4 0-9,-20-2 0 2,23 3 0-3,-19-2 0 0,17-1 0 0,-25 8 0 3,6-5 0 6,16 0 0-9,5-1 0 1,-23 0 0 3,19 2 0-3,-10-1 0-1,-13 5 0 0,28-4 0 11,-8 1 0-11,-3-1 0 4,3 0 0-3,5 0 0-1,-7 3 0 0,-18 1 0 0,30 0 0 12,1-3 0-12,-4 1 0 4,4-3 0-4,1 4 0 0,9 1 0 0,-41 0 0 0,34 0 0 11,3 0 0-10,-3 0 0 3,0 6 0-3,6-1 0-1,-40-5 0 0,41 1 0 0,-41-1 0 0,32 6 0 11,7 0 0-11,-5-3 0 4,0 1 0-3,3 3 0-1,1 1 0 0,-38-8 0 0,37 6 0 11,-2 12 0-10,3-14 0 3,-4 4 0-3,10 7 0-1,-44-15 0 0,41 6 0 12,-1 11 0-7,-9-12 0-5,8 12 0 0,-4-17 0 0,-1 7 0 0,5 12 0 0,-39-19 0 0,42 0 0 11,-17 7 0-10,14 9 0 3,-5-12 0-4,3 3 0 0,-6 12 0 0,-31-19 0 0,34 6 0 12,-4 1 0-12,-2-4 0 1,2 17 0-1,4-20 0 3,-1 4 0-3,-33-4 0 0,27 9 0 13,2 7 0-13,-6-9 0 4,8-3 0-3,-1 5 0-1,-8-3 0 0,-22-6 0 0,31 20 0 11,-1-19 0-11,-6 9 0 4,4-6 0-3,3 17 0-1,-4-20 0 0,-27-1 0 0,27 19 1 12,-1-16-1-11,-2 5 0 2,9 8 0-2,-12-10 0-1,5 0 0 0,-26-6 0 0,27 18 0 13,-2-10 0-13,-1-4 0 4,0 0 0-3,3 16 0-1,-9-16 0 0,-18-4 0 0,26 18 0 12,-9-12 0-12,4 12 1 0,-2-12-2 0,0 12 1 4,5-10 0-4,-24-8 0 0,15 18 1 11,6-12-1-10,-4 16 0 1,10-18 1-1,-9 14-1-1,-3-12 0 0,-15-6 0 0,19 21 0 13,-10-14 0-13,18 13 0 4,-9-12 0-3,-9 7 0-1,17-6 0 0,-26-9 0 4,3 20 0 4,21-14 0-8,-10 17 0 0,2-22 0 0,5 22 1 0,-11-18-1 4,-10-5 0-3,18 20 0 10,-9-13 0-11,10 16 0 2,-8-19 0-2,9 19 0 0,-20-23 0 1,12 9 1-1,-12-9-1 3,21 23-1 7,-4-4 2-6,0-2-1-3,-2 1 0-1,9 6 0 0,-5 0 1 0,-19-24-1 0,21 28 0 12,3 2 0-12,-5-3 0 4,9 4 0-3,-2-3 1-1,-1 4-1 0,-25-32 0 0,24 26 0 12,1 2 0-12,3-4 0 0,-4 0 0 4,0-2 0-3,-3-2 0-1,-21-20 0 0,19 24 0 12,2-6 0-8,-3-2 0-3,-12 2 1-1,17-12-1 0,-17 22 0 0,-6-28 0 0,18 7 0 11,-18 16 0-10,11-14 0-1,-2 15 0 0,-5-18 0 4,2 19 0-3,-6-25 0-1,9 20 0 10,-9-16 1-8,4 17-1-1,4-15 1-1,-4 13-1 0,-4-10 0 0,0-9 0 0,0 15 1 14,0-9-1-14,0 11 1 4,0-12-1-3,-4 10 0-1,-4-7 0 0,8-8 0 0,-7 4 1 12,1 19-1-12,0-20 0 1,2 17 0 3,-5-16 1-3,-6 5-1-1,15-9 0 0,-6 19 0 12,-2-11 0-12,2-2 0 0,-14 16 0 0,17-18 0 4,-3 14 0-4,6-18 0 0,-18 8 0 11,12 8 1-11,1-12-1 2,-14 4 0-1,13 10 0-1,2-16 0 0,4-2 0 0,-9 6 0 13,-8 0 0-12,13 2 0 3,-6 10 0-4,5-12 0 0,2 0 0 0,3-6 0 0,-21 8 0 13,17-4 0-12,-2 6-1-1,-3 6 1 0,-3-16 0 0,12 9 0 3,0-9 0-2,-13 5 1 11,-7 1-1-12,17 0 1 0,-1 2-1 0,-18-2 0 1,17 0 0 2,5-6 0-2,-13 10 0 9,8-6 0-7,-15 1 1-2,15 5-1-1,-19-5 0 0,21 3-1 0,3-8 1 0,-22 3 0 13,13 6 1-13,-16-5-1 4,20 4 0-3,-24-4 0-1,9 1 0 0,20-5 0 0,-13 5 0 13,-8-1 0-13,0 0 0 0,4 0 0 4,-3 4 0-3,14-4 0-1,6-4 0 0,-28 6 0 11,10 0 0-11,-4 0 0 4,0-1 0-3,1-4 0-1,1 7 0 0,20-8 0 0,-13 4 0 12,-8 2 0-12,3 0 0 0,-2-4 0 1,9 7 0 3,11-9 0-4,-24 3 0 0,24-3 0 0,-10 4 0 10,-12 2 0-7,2 0 0-2,4 0 0-1,-3-4 0 0,19-2 0 0,-5 4 0 13,-20 4 0-12,22 0 0 3,-18-6 0-4,15 4 0 0,-12-2 0 0,14-4 0 0,4 0 0 0,-4 4 0 11,-17 2 0-10,21-6 0 3,-11 4 0-3,8-2 0-1,-17 5 0 0,20-7 0 0,-5 1 0 11,-1-1 0-10,-12 8 0 3,14-4 0-4,-2-4 0 0,6 0 0 0,-5 3 0 0,5-3 0 0,-20 0 0 12,17 4 0-12,0 3 0 4,-20-7 0-4,17 3 0 0,6-3 0 0,-4 0 0 13,-14 4-1-13,14-4 1 4,-4 0 1-3,-11 5-1-1,16-5 0 0,-7 0 0 0,10 0 0 0,-6 0-1 12,-14 0 1-12,16 0 1 0,-1 0-2 4,-15 0 1-3,15 0 0-1,5 0 0 0,-4 0 0 13,-14 0 0-13,12 0 0 0,0-5 0 0,1 4 0 4,5 1 0-3,-19-3 0 11,19 0 0-12,-4-4 0 0,-5 6 0 0,3-5 0 0,0 4 0 0,6 2 0 0,-5-2 0 14,1-6 0-14,1 8 0 2,-9-1 0-1,12-6-1-1,-3 5 1 0,3 2 0 0,-6 0 0 13,6-3 0-12,-3 2-1-1,-4-2 1 1,7 0 0-1,-5 3-1 1,5 0 1 0,0 0 0 12,-6-4-1-12,6 4 1-1,-4 0-1 4,4 0 0-4,-5 0 0 0,5 0 1 0,-4 0 0 11,-1 0-2-10,5 0 1 1,-4 0 0-1,4 0-1-1,-4 0-1 0,4 0 3 0,-8 0-2 14,4 0-1-13,-5 0 0-1,9 0 0 1,-11 7-1 0,8-7 0 1,3 0 4-1,-10 4-4 11,4-4-1-11,2 3 0-1,-2 3-1 0,1-2 0 4,2-4-1-4,3 0 7 0,-6 0-7 13,6 6 0-13,-4-6-2 0,4 4 0 0,0-4-1 0,0 0-2 0,0 0 12 4,0 0-13 5,0 0-2-9,0 0-2 1,0 0-1 0,0 0 4 0,0 0-14-1,0 0 28 0,0 0 0 2</inkml:trace>
    </iact:actionData>
  </iact:action>
  <iact:action type="add" startTime="59654">
    <iact:property name="dataType"/>
    <iact:actionData xml:id="d41">
      <inkml:trace xmlns:inkml="http://www.w3.org/2003/InkML" xml:id="stk41" contextRef="#ctx0" brushRef="#br0">17850 8072 15 0,'0'0'0'44,"0"0"5"-44,0 0-5 1,0 0 0 0,0 0 1-1,0 0 1 1,0 0-2-1,6 0 2 1,-2 0 2-1,-1 0 0 2,3 0 0-2,-1 0 0 0,-1 0 1 1,-4 0-5-1,5 0 5 0,1 0 0 1,-1 5 0-1,6-3 0 1,-8 4-1-1,1 0 0 1,-4-6-4-1,9 4 4 8,-3 0 0-7,5 0 0 0,-1 4 1-1,-1-4-1 1,-5 4 0 0,-4-8-4-1,9 6 4 14,12 4 0-14,-16 5 0 0,3-15-1 1,7 9 0-1,-3-3 0 1,-12-6-3 0,14 4 3 13,-5 2-1-14,-5 0 0 0,17-2 1 0,-17 0-1 1,16-4 0-1,-20 0-2 1,4 4 1 35,15 0 1-36,-8 0-1 0,8 0 1 1,-8-4-1-1,8 4 0 1,-19-4-1 0,9 0 1-1,15 0 1 2,-14 0-1-1,11 0 0 2,-12 0 0-3,14 0 0 0,-23 0-1 0,21 0 2 4,-3 0-1-2,-3-2 0-2,-3 0 0 0,10 2 0 0,-5-4 1 0,-17 4-2 0,17-4 2 12,4 0-1-11,-3 2 0 1,1 0 0-1,-7-2 0-1,11 0 0 0,-23 4-1 0,16-10 0 14,2 8 0-14,1-2 1 5,-7 4-1-4,9-4 1-1,-9 2-1 0,-12 2 0 0,23 0 0 38,-3-2 0-31,1-2 0-5,2 1 0-2,1 0 0 0,1 1 0 0,-25 2 0 0,18 0 0 0,7-5 1 0,5 2-1 0,-9 1 0 0,6 2 0 1,0-5 1 3,-27 5-1-3,28-7 0-1,0 7 0 0,3-6 1 0,-4 0-1 0,3 4 1 0,-1 2 0 0,-29 0-1 0,36-5 1 8,-3 0-1-7,-5 5 1 1,3 0 0-1,-2 0 0-1,-29 0-1 0,28 0 0 13,3 0 0-13,-3 0 1 0,6 0-1 1,-4 0 1 2,3 0-1-2,1 0 0-1,-34 0 0 0,34 0 1 11,5 0-1-11,1 0 0 4,-7 0 0-3,7 0 0-1,-40 0 0 0,38 0 0 28,1 0 1-23,0 0-2-3,-1 0 1-2,4 0 1 0,-15 0-1 0,7 0 0 0,-34 0 0 0,40 0 0 0,-7 5 0 0,8-5 0 0,-14 5 0 0,6-3 0 1,-2 4 0 1,-31-6 0 0,30 6 0 3,-2-4 0-3,-1 4 0-1,-6-2 0-1,5 1 1 0,-8 0-1 0,-18-5 0 0,11 0-1 12,12 2 1-11,-12-2 0 1,10 6 1-1,-18-6-1-1,-3 0 0 0,6 6 0 13,3-6-1-12,1 0 1 3,0 0 0-3,-4 0 1-1,-1 2-1 0,-2-2-1 0,-3 0 1 0,3 0 0 36,-3 0 0-36,7 0 0 1,-7 0-1-1,0 0 0 0,0 0-1 1,0 0 2 0,0 0-2-1,0 0-1 3,0 0 0-2,0-2 0 1,0 2-1-2,0 0 4 0,0-2-4 0,0-8-1 0,0 4-1 1,-7 2-1 2,7-2 1-2,-3-2-2-1,3 8 8 0,-3-6-8 11,-8-2-1-10,5-2-1 3,2-4 1-4,-6 8-2 0,-8-2 1 0,13 0-2 0,5 8 12 0,-16-4-11 12,5 2 0-12,-6 0 4 0,11 2-15 0,6 0 22 4</inkml:trace>
    </iact:actionData>
  </iact:action>
  <iact:action type="add" startTime="60410">
    <iact:property name="dataType"/>
    <iact:actionData xml:id="d42">
      <inkml:trace xmlns:inkml="http://www.w3.org/2003/InkML" xml:id="stk42" contextRef="#ctx0" brushRef="#br0">17948 8608 35 0,'0'0'0'8,"0"0"9"-7,0-1-2-1,0 1-7 0,0-3 2 12,-4 0-1-12,4-1-2 1,0 2-1-1,0 2-1 1,-6 0 1 0,6 0 2-1,0 0-1 14,0 0 0-14,0 0 2 1,0 0 1-1,0 0 1 1,0 0 2 0,0 0-14-1,0-2 23 14,0 2-9-14,0 0 1 0,0-5-2 1,0 5 1-1,0 0-2 1,0 0-3 0,0-4 3 12,0 4 0-13,6-3-1 1,-6 3 0-1,4-1-1 0,5 1 1 1,-9 0-2-1,0 0 2 15,9-3 1-10,-5-2-1-5,8 3 1 0,-7 0 0 1,12-1-1 0,-17 3-2-1,6-3 3 9,-1 2-1-8,16-3 0-1,-18 1 0 1,16 3 0 0,-13-3 0-1,-6 3-2 2,24-3 1 10,-14 0 0-11,11 0 0-1,-3 3 0 1,1 0-1 0,0-1 1 0,-19 1-1-1,20 0 1 13,4 0-1-12,1 0 1 2,-1 0 0-2,7 0 0-1,-3 0-1 0,-28 0 0 0,34 0 1 12,-4 0 1-12,4 0-1 4,-1 0 0-4,1-3 0 0,5 1-1 0,-39 2 0 0,38-5 1 12,4 3 0-11,-3 2 0 3,-2-3-1-4,1 2 1 0,1-2 0 0,-39 3-1 0,40-3 1 12,-1 3 0-11,-3-3-1 2,1 0 1-2,-3 1 0-1,9-3-1 0,-43 5 0 0,40-1 1 12,-1-2 0-8,-5 3 0-4,5 0-1 0,-4 0 1 0,-2 0 0 0,-33 0-1 0,34 0 0 13,0 0 1-12,-4 0-1 2,-2 0 1-2,2 0 0-1,0 0 0 0,-30 0-1 0,28-3 0 12,2 2 1-12,-6-2 0 4,1 3 0-4,0-4 0 0,-3 2-1 0,-22 2 0 0,27-3 1 12,-5 0 0-11,4 3 0-1,-3-4 0 4,3 2 0-4,-26 2-1 0,24-2 0 11,-1-1 1-10,-3 3 0 3,0-5-1-3,-2 1 1-1,-7 0 0 0,12 4 0 0,-23 0-1 0,15-4 0 11,-3 2 1 5,6-1-1-13,-13 0 0-3,5 3 0 0,0-1 0 0,-10 1 0 0,14-6 0 1,-10 5 0 3,2-2 0-4,-1 3 0 0,-1 0 0 0,-4 0 0 0,5 0 0 9,5-3 1-8,-10 3-1 1,6 0 0 0,-3 0-1-2,-3 0 1 0,0-2-1 0,0 2 1 0,0 0-1 12,0 0 0-12,0 0-1 1,0 0 0 0,0 0-2 0,0 0 1-1,0 0 16 1,0 0-30 12,0 0 13-13,0 0-2 1,-3 0 0-1,3 0-1 1,-6-2-1-1,6 2 8 1,0 0-10 13,-3-2-1-13,-4 2-1 0,-2-4-2 2,4 4-1-3,-1-3-2 0,6 3 17 0,-4-3-12 7,1 3 4-5,-8 0-14 1,11 0 22-2</inkml:trace>
    </iact:actionData>
  </iact:action>
  <iact:action type="add" startTime="61138">
    <iact:property name="dataType"/>
    <iact:actionData xml:id="d43">
      <inkml:trace xmlns:inkml="http://www.w3.org/2003/InkML" xml:id="stk43" contextRef="#ctx0" brushRef="#br0">17957 9140 56 0,'0'0'0'6,"0"-1"15"-2,0-6-9-4,4-2-3 0,1 6-2 1,-1-4-1-1,-4 7 0 0,6 0 0 15,0-3-1-14,-1-1 0-1,4 2 1 1,-1 2 0 0,13-2 0-1,-21 2 0 1,6 0 1 11,12-2 1-11,-13-1 1-1,15-6 1 1,-11 7 0-1,15-7 0 1,-24 9-4-1,5-3 5 13,20 2-2-12,-6-2 0 0,0-1 0-1,1 4 0 1,9-3 0 0,-29 3-3-1,26-1 2 11,-8-3 0-8,13 2 0-2,-3 0 0-1,0 2 0 0,8-4 0 1,-36 4-2 0,34-3 2 13,-6 2 0-14,7-4 0 1,3 5-1 0,-7-3 1-1,7 1-1 1,-38 2-1-1,34-2 1 13,-4-1 1-13,10 3-1 1,-14-3-1 0,9 1 1-1,-4 2 0 1,-31 0-1-1,34-4 1 14,-1 2 0-14,1-2-1 0,0-2 1 0,6 2 0 4,3 2 0-3,-43 2-1-1,40-2 0 11,4-4 1-10,-1 5 0 3,-5 1-1-4,1-3 1 0,0 1-1 0,-39 2 0 0,38 0 0 9,2-2 1-9,-4 2-1 6,3-4 0-5,-1 4 0-1,4 0 0 0,-42 0 0 0,40 0 1 14,-1 0-1-14,-1 0 0 1,1 0 0 0,6-2 0-1,-2 2 0 0,-43 0 0 0,38 0 1 11,4 0-1-5,1 0 1-5,2 0-1-1,-2 0 0 0,1 0 0 0,-44 0 0 0,44 0 0 10,0 0 0-4,-1 0 0-6,2 0 0 0,-6 0 0 0,-2 6 0 0,-37-6 0 0,38 0 0 10,1 0 1-10,1 0-1 6,-1 4 0-5,-1-4 0-1,7 0 0 0,-45 0 0 0,39 0 1 9,1 0-1-2,-8 0 1-7,3 0 0 0,-1 0-1 0,-3 0 1 0,-31 0-1 0,27 0 1 13,3 0 0-12,-7 0-1 2,7 0 1-2,-9 0 0-1,1-2-1 0,-22 2 0 0,21 0 1 12,-11 0 0-12,13 0-1 3,-19 0 0-3,17-2 1 0,-17 2-1 0,-4 0 0 0,3 0 0 14,5-4 0-14,1 4 1 0,-5 0-1 0,4-2 0 1,-8 2 0 2,0 0 0-2,0 0 0-1,0-2 0 8,0 2 0-7,4 0-1 1,-4 0 0-1,0 0-2-1,0-4 0 1,0 4 3-1,0 0-4 12,-4 0-2-10,-4-4-1-1,4 2-1 0,-1 2-2-1,1-5-1 2,4 5 11-1,-8-5-14 7,1 5-2-7,4-8-4 1,-19 0 0 2,22 8 4-3,-5-8-12-1,5 8 28 0,0 0 0 0</inkml:trace>
    </iact:actionData>
  </iact:action>
  <iact:action type="add" startTime="62142">
    <iact:property name="dataType"/>
    <iact:actionData xml:id="d44">
      <inkml:trace xmlns:inkml="http://www.w3.org/2003/InkML" xml:id="stk44" contextRef="#ctx0" brushRef="#br0">21331 3048 38 0,'0'0'0'1,"0"-16"6"-1,0-4-4 0,0 20-2 0,-4-19 2 83,-1 0 0-81,5 10 0-2,0-8 1 0,0 14 0 0,0-4 0 0,0 7-3 0,0-7 3 0,0 2 0 0,0 1-1 0,0-4 1 0,0 6 0 0,0-8 1 0,0 10-4 0,5-4 4 0,-1-2 0 0,2 6 1 0,-6-3-1 0,3 0 0 0,-3-1-1 0,0 4-3 0,8 0 3 0,-8 0 0 0,4 0-1 0,2 10 1 0,-3-4-1 0,-3 12 0 0,0-18-2 0,4 6 2 0,-4 17 0 0,6-4 0 0,-6 1-1 0,0 3 1 0,0 4-1 0,0-27-1 5,0 28 1 5,0 2 0-5,0 0 0-5,0 0 0 2,-6 0 0 0,2 0-1 4,4-30 0-6,-3 34 1 2,-3-2-1-2,2-2 1 2,-4 6-1 0,5-8 0-2,-3 7 0 0,6-35 0 0,-4 34 1 14,-1 2-1-8,-1 3 0-6,2-3 0 0,1 0 0 0,-9 6 0 0,12-42 0 0,-4 37 0 9,-1 3 1-8,1-1-1-1,-2 3 1 0,-2-1 0 0,2-3-1 1,6-38 0-1,-6 40 0 13,2 0 1-11,-1 0-1-2,0-2 1 0,0 4-1 0,5-5 0 14,0-37 0-12,-4 37 1-2,4-7-1 0,-6-2 1 0,3-2-1 0,-2 0 0 14,1-2 0-12,4-24 0-2,-8 23 0 0,4-2 1 0,-1-1-1 0,1-16 1 1,-2 22-1 13,2-22 1-13,4-4-1-1,0 16 0 15,-3-9 1-14,3-3 0-1,-8 4-1 0,8-4 0 0,-3-1 1 0,3-3-1 0,-6 6 0 0,6-6 1 1,0 0-1 14,0 0 0-14,0 0-1-1,0 0 0 0,0 0 1 1,-4 0-1-1,4 0-1 0,0 0-1 0,0-5-1 0,0 4 0 0,0 1 4 0,0-3-6 16,0-4 0-16,0 1-1 1,0-4-2 1,0-9 0 0,0 15-1-2,0-16-1 0,0 20 11 0,0-4-12 12,4-19-1-11,2 14 1 12,-3-11 3-12,8 10-18-1,-11 10 27 0</inkml:trace>
    </iact:actionData>
  </iact:action>
  <iact:action type="add" startTime="62690">
    <iact:property name="dataType"/>
    <iact:actionData xml:id="d45">
      <inkml:trace xmlns:inkml="http://www.w3.org/2003/InkML" xml:id="stk45" contextRef="#ctx0" brushRef="#br0">22809 2796 64 0,'0'0'0'19,"0"-7"16"-18,0 1-11-1,0 0-1 0,0-1-1 0,0 5-1 0,0 2-2 0,0-3 2 0,0 3-1 0,-8 0 1 0,8 5-1 0,0 5 1 0,0-6-1 0,0-4-1 0,0 20 3 12,-3-17-1-12,3 17 1 0,0-15 0 0,0 18 0 1,0-19 0-1,0-4-3 1,-6 23 2 13,6-3 1-14,0 3-1 1,0-3 0-1,0 6-1 1,0 1 1-1,0-27-2 0,0 28 1 16,0 2 0-15,0 6 0-1,0-4 0 0,0 8 1 1,0-6-1 0,0-34-1-1,0 39 1 12,0-3 0-11,0 3 0-1,0-3 0 1,0 4-1 0,6-2 1-1,-6-38-1 0,3 41 1 14,5 0-1-14,-4 3 1 1,2-5 0-1,-3 7-1 2,0-6 1-2,-3-40-1 0,0 46 0 15,8 2 0-15,-8-5 1 0,4-2 0 0,-4 1-1 0,4-4 0 4,-4-38 0-2,0 38 1 9,5-4-1-11,-5-4 0 1,0 4 0-1,0-8 1 0,0 0-1 0,0-26 0 3,0 30 0 12,0-7 0-9,0 0 0 0,0-1 1-6,0-18-1 1,-5 22 0-1,5-26 0 1,0 7 0 3,-4 13 0 0,0-15 1-4,-4 2-1 0,8 11 0 1,-3-18 0-1,3 0 0 0,0 9-1 10,-3 7 0-8,-3-16 0-2,2 6-1 0,4-3-1 0,-8 1 0 0,8-4 3 0,0 4-4 16,0-4-1-15,0 0 1-1,0 0-1 0,0 0-1 0,0 0-2 0,0 0 8 0,0 0-9 11,8-1-1-10,-8-5-2-1,4 2-2 1,2-5-1 1,0 2 2-2,-6 7 13 0,8-20-9 13,0 11-17-12,-8 9 26-1</inkml:trace>
    </iact:actionData>
  </iact:action>
  <iact:action type="add" startTime="63125">
    <iact:property name="dataType"/>
    <iact:actionData xml:id="d46">
      <inkml:trace xmlns:inkml="http://www.w3.org/2003/InkML" xml:id="stk46" contextRef="#ctx0" brushRef="#br0">23744 3070 62 0,'0'0'0'1,"0"-4"9"-1,0 4-9 0,0-2 5 15,0 0-3-12,0-1 0-3,0 3-1 0,0 0-1 0,0 0 1 2,0 0-1 4,6 7 0-3,-6 0 1-1,3 12 0-2,-3-13 1 0,4 12 0 0,-4-12 1 0,0-6-3 1,5 18 3 12,-5-10 0-12,4 18-1-1,-4-20 1 0,0 18-1 0,6-6 1 1,-6-18-3-1,0 16 2 14,0 8 0-14,0-4 0 1,0 6 0-1,0-2 0 1,0 2-1-1,0-26-1 0,0 26 2 14,0 1 0-14,-6 0 0 1,6 8 0-1,0 0 0 1,-4-2-1-1,4-33-1 0,-5 33 2 15,1-2-1-15,1 2 0 1,-3 2 0-1,-2-5 0 1,5 2 0-1,3-32-1 1,-6 32 1 13,2-4 0-14,-1 1 0 1,1-2 0-1,4-1 0 1,-6 2-1-1,6-28 0 0,-3 30 1 18,-1-4 0-17,-1 0 0-1,-2 0 0 1,1-2 0-1,3 0-1 5,3-24 0-4,-6 26 0 3,1-2 0-2,5-2 1-2,-4 0-1 0,1-1 0 0,3-2 0 1,0-19 0 2,0 18 0 9,0 3 0-11,-7-3 1 2,4 1-1-2,-3-12 0-1,6 15 0 0,0-22 0 0,-6 4 0 12,1 22 0-12,5-17 0 3,-4 12 0-2,4-15 0-1,-6 17 0 0,6-23 0 0,0 0 0 11,-5 20 0-10,5-14 0-1,-3 3 0 3,3 9 0-2,0-12 0-1,0-6 0 0,0 4 0 13,-4 5-1-12,4-3 1-1,0-1-2 3,0 3 0-2,0-1-2-1,0-7 4 0,0 4-4 12,0 3 0-12,-5-5-1 0,5-2-1 0,0 6-1 1,0-6-2 2,0 0 9-3,0 0-10 13,0 0-1-13,0 0-4 3,0 0-2-3,0 0 4 2,0-6-20-1,0 6 33-1,0 0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2T14:47:5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97">
    <iact:property name="dataType"/>
    <iact:actionData xml:id="d0">
      <inkml:trace xmlns:inkml="http://www.w3.org/2003/InkML" xml:id="stk0" contextRef="#ctx0" brushRef="#br0">2672 5878 29 0,'0'0'0'3,"0"0"4"-3,0-2 0 0,0-6 0 0,0 0-1 0,0 4-1 0,-3 1 1 0,3 3-3 0,0-4 3 7,0-2 0-7,0 6 1 1,0-7 0-1,0-1 0 2,0 8-4-2,0-2 4 0,0 2-4 1,-5-6 4 11,5 3 0-11,0-1-1 0,0-2 1 0,0 0-1-1,-4-1-1 0,4 7-2 0,-6-1 2 12,6-2 0-11,0-1 0 0,0 0-1-1,0 4 1 1,0 0-2 0,0-5 1 0,0 5-1-1,-6-3 2 40,6 0 0-40,0 3-1 1,0-4 1-1,0 4 0 1,0 0-2-1,0 0 2 1,0 0 0 0,0 0-1 0,0-5 1 0,0 5-1 1,0 0 0-2,0 0-1 0,0 0 2 0,0 0-1 0,0 0 0 1,0 0 1-1,0 0-1 1,0 0 0-1,0 0-9 1,-5 0 18 8,5 0-9-5,0 0 1-4,0 0-1 0,0 0 1 0,0 0-1 1,0 0 0-1,0 0-1 1,-6 0 2 13,6 0-1-14,0 0 0 0,0 0 0 1,-4 0 0-1,4 0-1 1,0 0 1 13,0 0 0-14,-3 0-1 0,-2 0 1 1,5 0 0 0,-5 0 0-1,5 0-1 1,-5 0 0 0,5 0 0-1,-6 0 1 18,2 5 0-18,-1-5-1 1,-1 0 1 0,2 4-1-1,-2-4 1 1,6 0-1-1,-5 6 1 10,4-6-1-10,-12 5 0 0,8-5 1 0,1 4-1 1,-5-4 1-1,9 0-1 0,-6 4 1 14,-11-1-1-12,10-3 1-2,1 5 0 0,-9 1 0 0,15-6-1 1,0 0 0-1,-6 3 1 15,-1 3-1-14,-13-6 1-1,15 4 0 2,0-1-1-2,5-3 0 0,-4 6 1 14,-17-4-1-13,16 6 1-1,1-1 0 0,-14 0-1 0,12-1 1 1,2 2-1 2,4-8 0-2,-21 5 1 7,16 4-1-6,-12-4 1 1,17 12-1-2,-20-12 1-1,20 5-1 0,0-10 0 0,-6 4 0 12,-12 15 1-10,12-13-1 1,1-2 1-2,-13 14-1-1,13-13 0 0,5-5 0 0,-6 9 1 12,2 9-1-12,-16-9 0 1,13 10 1-1,3-13-1 3,4-6 0-2,-8 21 1-1,8-21-1 0,-4 3 0 7,-4 19 0-3,4-20 1-2,-14 18-1-2,18-16 1 0,0-4-1 0,-10 20 0 16,5-14 0-16,-2 14 0 0,4-16 1 1,-2 16-1-1,-14-12 0 0,19-8 0 0,0 22 0 12,-3-16 0-8,-4 18 0-3,1-18 1-1,-12 14-1 0,12 0 1 0,6-20-1 0,-6 4 0 10,3 25 0-10,-2-23 1 7,-6 18-1-7,-4-17 1 0,12 19-1 0,3-26 0 0,-9 9 0 11,3 17 0-6,0-9 1-4,1 2-1-1,1-2 0 0,-17 2 1 0,21-19-1 0,0 18 0 13,-3 3 0-12,0-1 0-1,-1-1 0 4,-10 1 0-4,10 7 0 0,4-27 0 0,-5 23 0 8,1 1 0-3,-2 1 0-4,3-4 1-1,-3-1-1 0,2 4 0 0,4-24 0 0,-5 20 1 11,-1 0-2-11,6 4 1 6,0-5 1-5,0 7-1-1,-6-5 1 0,6-21-1 0,-4 19 0 9,-1 6 0-2,5-7 0-6,0 5 0-1,0 2 1 0,-6-4-1 0,6-21 0 0,0 21 0 10,0-1 0-4,0 0 0-5,0-2 0-1,0 1 1 0,-1 1-1 0,1-20 0 0,0 5 0 8,0 20 0-7,0-16 0 5,0 16 0-5,0-21 0-1,0 22 1 0,0-26-1 0,-5 4 0 9,5 25 0-8,0-22 0 5,5 16 0-5,-5-4 1-1,0-2-1 0,0-17 0 0,0 21 0 12,0-5 0-12,0 8 0 4,1-8 0-3,-1 9 0-1,6-2 1 0,-6-23-1 0,0 26 0 12,5-6 0-12,-5 3 0 0,4-6 0 0,-4 7 0 0,6-6 0 4,-6-18 0-3,0 22 0 11,6-1 0-11,-1 4 0 2,-1-3 0-2,2 3 0-1,-6-6 0 0,0-19 0 0,3 23 0 12,-3-2 0-12,6 1 0 0,3 2-1 1,-5-1 2 2,-4 2-1-2,0-25 0-1,5 21 0 7,4 4 0-4,-2-5 0-1,-4-1-1-2,3-1 1 0,-6-18 0 0,10 25 1 29,-5-2-1-25,-1-3-1-2,1 0 1-2,1 2 0 0,4 0 0 0,-5 0 1 0,-5-22-1 0,9 20 0 0,-9 2-1 0,9 0 1 0,-1 0 0 1,0 2 1-1,-8-24-1 3,3 22 0-2,-3-22 0-1,12 24 1 5,-8-4-1-1,-1 2 1-4,3 0-1 0,5 2 0 0,-1-2 0 0,-10-22 0 1,3 24 0 14,1-2 0-15,8 3 0 0,-4-2 0 0,-1 1 0 1,2-1 1 2,-9-23-1-2,10 25 0 7,-7-2 0-8,2 3 0 5,5-5-1-4,10-2 1-1,-20 1 1 0,0-20-1 0,11 23 0 23,-6 3 0-20,-5-5 0-2,7 1-1-1,1 2 2 0,2-4-1 0,-10-20 0 1,5 21 0-1,-2-1 0 0,1 1 0 0,7 4 0 6,-6-6 0-5,1 1 0-1,-6-20 0 0,5 22 0 9,-1-6 0-2,-1 4 1-6,3-15-1-1,0 20 0 0,-3-20 0 0,-3-5 0 0,5 25 1 8,-1-7-1-6,4-10 0 1,-8 12 1-3,10-13-1 0,-10-7 0 0,3 19 1 1,-3-19-1 2,4 5 0 5,1 14 1-2,-1-12-1-5,4 10 0-1,-5-9 1 0,3 9 0 0,-6-17-1 0,4 6 0 13,2 11 0-12,-6-10 1-1,4 12-1 0,1-13 1 1,4 19-1-1,-9-25 0 0,4 5 0 13,-4 18 0-13,5-16 1 0,4 10-1 0,-5-13 0 6,-1 15 0-5,-3-19 0-1,5 3 0 8,-1 3 1-7,-4 17-1-1,0-22 0 0,5 9 0 0,-5-10 0 6,5 5 0 3,0 15 0-7,-1-19 0 4,-4 19 1-5,0-18-1-1,6 6 0 0,-6 10 1 0,0-18-1 0,5 4 0 9,2 3 0-9,-7 12 0 0,3-16 0 6,-3 4 0-5,0-7 0-1,3 18 0 8,3-13 0-8,-1 0 0 7,-5-1 1-6,0 6-1-1,0-6 0 0,4 14 0 0,-4-18 0 0,6 0 1 10,-6 5-1-9,7 4 0 2,-7-5 0 0,0 4 0-3,0-8 0 0,3 6 0 9,-3 0 0-9,5 0 0 0,-5-2 1 1,0-2-1-1,4 4 0 5,-4-2 0-4,0-4 0-1,5 0 0 9,-5 6 0-9,0-6 0 6,0 4 0-5,0-4 0-1,6 2 0 0,-6-2 0 0,0 0 1 9,4 6-1-8,-4-6 0-1,0 0 0 5,0 0 0 6,0 6 0-11,0-6 0 1,0 0 0-1,0 0 0 1,0 0 0-1,0 0 0 1,0 0 0 12,0 0 0-7,0 0 0-4,0 0 0-2,0 0 0 10,0 0 0-8,0 0 0-1,0 0-1-1,0 0 0 1,0 0 0 0,0 0 4 0,0 0-7-1,0 0 8 1,0 0-9 10,0 0 3-11,0 0 0 0,0 0-1 0,0 0 0 0,0 0 18 1,0 0-33 14,0-2 14-15,0-2-1 0,0 2 0 0,0-2-2 0,0 4 1 1,0 0 6 1,0-2-6 11,0 0-1-13,0-2-1 1,0 0 0-1,-4 0 0 6,4-2 0-5,0 2 0-1,0 4 8 0,0-8-10 9,0 0 0-9,0 0-1 1,0 0 1-1,0-11-2 6,0 12 0-5,0 7 12-1,4-22-12 9,1 15 3-2,-5-16 3-6,4 16-14-1,-4 7 20 0</inkml:trace>
    </iact:actionData>
  </iact:action>
  <iact:action type="add" startTime="13495">
    <iact:property name="dataType"/>
    <iact:actionData xml:id="d1">
      <inkml:trace xmlns:inkml="http://www.w3.org/2003/InkML" xml:id="stk1" contextRef="#ctx0" brushRef="#br0">31313 5521 46 0,'0'0'0'12,"0"-2"10"-10,0-5-5-2,0 0-2 0,0-1-2 0,0 3-1 0,0 0 1 1,0 0-1-1,0 5 0 1,0 0 1 11,0-1 1-11,0-3 1 1,0 3 1-2,0-2 2 0,0 3-6 0,0 0 5 14,0-4 1-14,0 4-1 1,4-2 0-1,-4 2 0 1,0-4-2-1,0 4-3 1,6 0 4 13,-6-2-1-14,3 2-1 1,2 0 1 0,-5 0-1 0,6 0 1 0,-6 0-3 0,3 0 3 11,1 0 0-12,-4 0 0 0,6 0 0 1,1 0 0-1,-2 0 0 1,-5 0-3-1,4 0 2 15,-1 0 1-14,2 0-1 0,1 0 0 1,4 0 0-2,-5 0 0 0,-2 0-1 0,-3 0-1 0,13 0 2 12,-10 6-1-11,6 0 0-1,-5-3-1 1,7 2 1 0,-11-5-1-1,15 1 1 14,-5 6 0-13,-1-1 0-1,6 0-1 1,-3 1 1-1,5-3 0 1,-17-4-1 0,9 7 0-1,-9-7 0 1,23 8 1 12,-16 9 0-13,12-13-1 1,-7 3 1 0,11 15 0-1,-3-21-1 0,-20-1 0 0,6 9 1 13,17 11 0-12,-19-20-1 2,21 7 1-2,-20 9 0-1,-5-16-1 0,25 0 1 12,-17 9 0-11,12 8 0 2,-12-13-1-2,8 3 1-1,-5 2 0 0,-11-9-1 0,20 4 1 11,-15 17 0-11,13-17 0 1,-12 2 0 3,1 2-1-4,11 8 1 0,-18-16-1 0,9 0 1 12,-6 9 0-12,7 7 0 1,-4-9 0 2,3-3 0-2,-4 2 0-1,-5-6-1 0,10 5 1 12,0 14 0-12,-7-13-1 4,8 0 1-3,1 14 0-1,-8-17-1 0,-4-3 0 0,9 17 1 12,0-10-1-12,0 22 0 0,-3-23 0 0,6 21 0 1,-5-23 0 2,-7-4 0-2,15 25 1 11,-3-15-1-12,-8 11 0 0,2-17 0 1,6 22 0-1,-7-18 0 0,-5-8 0 0,20 22 0 15,-14-16 1-14,0 18-2 2,6-16 1-2,-3 14 0-1,2-14 1 0,-11-8-1 0,8 28 0 11,-2-22 0-6,14 18 0-5,-14-18 0 0,-2 20 0 0,4-20 0 0,-8-6 0 0,4 25 0 13,8-20 0-13,9 19 0 0,-21-14 0 0,4 14 0 0,-1-5 0 4,-3-19 0-4,9 6 1 12,-4 18-1-12,6-17 0 0,0 19 0 0,-7-20 1 1,5 20-1 2,-9-26 0-3,0 3 1 13,11 21-1-13,-4-14 0 0,2 16 1 0,-5-20-1 4,1 23 0-3,-5-29 0-1,3 16 0 10,1-9 1-8,1 19-1-2,1-19 0 0,0 20 0 1,-6-27 0-1,0 6 0 0,0-6 0 0,0 24 1 22,4-16-1-22,5 16 0 4,-3-20 0-1,-6 18 0-3,4-14 0 0,-4-8 0 0,0 20 1 5,0-15-1-4,5 21 0-1,-1-17 0 0,-4 9 0 0,5-14 0 0,-5-4 0 0,0 20 0 12,0-15 0-12,0 12 0 4,4-9 1-3,2 8-1-1,-6-10 1 0,0-6-1 0,0 16 0 12,0-10 0-12,0 0 1 2,8 16-1-2,-4-18 0 2,-4 14 0-1,0-18 0-1,0 2 0 13,0 21 0-11,0-22 1-1,0 22-1-1,0-16 0 0,0 13 0 0,0-20 0 4,-4 8 0 4,4 14 0-4,-8-17 1-3,8 15-1-1,0-11 0 0,0 10 0 0,0-19 0 0,-6 7 0 12,6 10 0-12,0-11 0 5,0 11 0-5,0-13 0 0,0-4 0 0,-4 19 0 0,4-19 0 0,-5 9 0 12,1 6 1-9,4-9-1-3,-5 12 0 0,5-11 0 0,0 8 0 0,0-15 0 3,-4 8 0 7,-2 10 0-8,6-12 0-1,-4 0 0-1,4 16 0 0,0-20 0 0,0-2 0 0,-5 22 0 29,1-19 0-28,4 17 0 2,-6-15 1-1,6 13-1-2,-6-10 0 0,6-8 0 0,-5 24 0 0,-11-17 0 0,16 16 0 0,0-21 0 0,0 16 0 1,0-10 0 2,0-8 0-2,-12 18 0 6,8-12 0-3,-7 12 0-3,11-14 0-1,-6 2 0 0,6 13 0 0,0-19 0 0,-7 7 0 12,2 12 0-8,-1-18 0-3,2 23 0-1,-3-22 0 0,2 22 0 0,5-24 0 0,-3 0 0 38,-6 24 0-38,5-22 0 7,-2 18 0-5,0-18 0-2,6-2 0 0,-5 8 0 0,1 12 0 0,-1-16 0 0,-2 14 0 0,3-14 1 0,2 1-2 0,-4 18 2 0,6-23-1 5,-4 3 0-5,4 14 0 0,-12-11 0 0,6 11-1 0,3-11 2 0,3 0-1 0,0-6 0 0,-5 4 0 9,5 16 0-8,-6-20 0 1,3 6 0-1,3 13 0-1,-5-14 0 0,5-5 0 0,0 6 0 14,-5 0 0-14,-1 1 0 1,2 10 0 1,-1-12 0-2,-1 0 1 0,6-5-1 0,-6 22-1 13,3-19 1-11,0 17 1-1,3-17-2-1,-6 16 2 0,6-14-1 0,0-5 0 0,-4 16 0 32,-3-10 0-31,-2 12 0 1,9-12 0-1,-5 14 0-1,5-20 0 0,-4 5 0 0,-4 15 0 0,5-14 0 4,-4 9 0-3,-1-9 0-1,4 0 1 0,4-6-1 0,-6 8 0 8,2-3 0-7,4 14 0-1,-5-15 0 0,1 4 0 0,1-3 0 0,3-5 0 0,-6 5 1 12,6 17-1-11,0-18 0 2,-6 2 0-2,0 0 0-1,3 4 0 0,3-6-1 0,0-4 1 0,-6 8 0 12,6-2 1-11,-5 12-2 0,1-14 1 1,-2 4 0-2,3 8 0 0,3-16 0 1,-4 6 1 35,-1-1 0-35,-8 14-1 4,-5-13 1-2,18 4-1-3,-5-6 0 1,5-4 0-1,-5 20 0 0,0-16 1 0,-4 14-1 0,-7-13-1 0,16 0 2 0,0-5-1 0,-9 22 0 0,6-20 0 0,-2 16 0 5,-3-10 0-4,0 8 1-1,4-12-1 0,-7 3 0 0,11-7 0 0,0 19 0 10,-6-15 0-10,-1 2 0 3,2 0 0-2,-1 2 1-1,-1-2-1 0,7-6 0 0,0 6 0 13,0 2 0-12,-4 8 0 2,-4-16 0-2,2 8 1-1,6-8-1 0,-3 7 0 12,3 11 0-11,-6-15 0 0,-1 4 0-1,4-2 0 33,-2 5 0-32,5-10 0-1,-4 4 0 5,-2 5 1-4,0-2-1-1,0 12 0 1,0-18 0-1,2 6 0 0,4-7 0 0,-6 5 1 0,-2 3-1 0,5-2 0 0,-1 1 0 0,-1-1 0 0,-5 1 1 0,10-7-1 7,-4 7 0-6,-16 9 0-1,20-16 1 0,-7 9-1 1,-1-5 0-1,5 15 0 0,3-19 0 4,-6 0 0 6,-14 7 0-10,20 10 1 1,-5-17-1 1,-7 8 0-1,9 0 0-1,3-8 0 0,-19 16 0 0,19-16 0 0,0 0 0 13,-6 7 0-12,2 0 0-1,-1-3 0 1,5 5 0 0,0-9 0-1,-4 5 0 35,1 5 0-34,-5-6 1-1,4 0-1 4,-1 0 0-2,5 1 0-2,0-5 0 0,-6 7 0 0,2-4 0 0,-6 4 0 0,4-4 0 0,6 6 0 0,-2-7 0 0,2-2 0 0,0 6 0 7,-9-2 0-6,2 4 1-1,1-4-1 0,1 0 0 0,1 0 0 0,4-4 0 0,-5 5 0 13,1-2 0-13,-6 5 0 4,7-4 0-3,-3 0 0-1,0 2 0 0,6-6 0 0,-5 4 0 11,-1 2 0-11,2-2 0 5,-1 0 0-4,1 4 0-1,4-8 0 0,-3 4 0 12,-10 2 0-12,13-4 0 0,-8 4 0 0,2-2 0 4,2 0 0-3,-2 0 0-1,6-4 0 0,-5 4 0 24,2 2 0-24,-1 0 0 8,-1-1 1-7,-2 0-1-1,1 1-1 0,6-6 1 0,-7 6 0 0,1 0 0 0,-2 1 1 0,2-6-1 0,2 9 0 0,-7-6 0 0,11-4 0 0,-6 4 0 11,1 2 0-11,-3 0 0 6,4-1 0-6,-5 0 1 0,0 0-1 0,9-5 0 0,-5 5 0 12,-2-1 0-12,-8 0 0 1,15 4 0 3,-9-4 0-3,3 0 0-1,6-4 0 0,-4 4-1 7,-8-1 0-3,9 2 1-3,-6 1 0-1,4-2 0 0,5-4 0 0,-5 5 0 35,-6 0 0-35,7-3 0 0,-1-2 0 5,-7 6 1-4,11-3-1-1,-4 4 0 0,5-7 0 0,-12 3 0 0,7 0 0 0,-4 3 0 0,4 1 0 0,1-6 0 0,-1-1 1 1,5 0-1-1,-6 5-1 7,2-5 1-6,-1 3 1-1,-1-3-1 0,2 6 0 1,0-1 0-1,4-5 0 0,-8 0 0 12,5 5 0-11,0-5 0 0,-1 4 0 1,-2 0 0-1,-2 0 0-1,8-4 0 0,-4 6 0 12,4-4 0-11,-5-2 0 0,5 0 0 2,-4 5 0-2,-1-5 0-1,5 0 0 0,-4 0 0 38,-2 6-1-37,6-6 1-1,0 0 0 1,-4 3-1 0,4-3 1 4,0 0 0-3,0 0-1-2,0 0 0 0,0 0-1 0,0 0 1 0,0 0 6 0,0 0-12 0,0 0 14 0,0 0-16 0,0 0 6 1,0 0 0-1,0 0 0 1,0 0-1-1,0 0 0 1,0 0 30-1,0 0-57 8,0 0 25-8,0 0-1 2,0 0 0-1,0-3 0 0,0 3 0 2,0 0 7-2,0 0-7 11,0-3-1-11,0 3 0-1,0-3 0 0,0 3 0 0,0 0-1 1,0 0 9-1,0-1-9 11,0 1 0-8,0-4-1-2,0 4 0-1,0 0-1 1,0-2-1-1,0 2 12 1,0-3-13 14,0 0 1-14,0-1 3-1,0 0-14 1,0 4 23 2</inkml:trace>
    </iact:actionData>
  </iact:action>
  <iact:action type="add" startTime="16596">
    <iact:property name="dataType"/>
    <iact:actionData xml:id="d2">
      <inkml:trace xmlns:inkml="http://www.w3.org/2003/InkML" xml:id="stk2" contextRef="#ctx0" brushRef="#br0">4177 9086 63 0,'0'0'0'2,"0"-4"12"-2,0 4-12 0,0-5 10 18,-3 1-4-18,-3-3-3 0,2 4-1 1,4 2-1 0,-6-3-1-1,0 2 1 1,6 2-1 1,0 0 0-1,0-2 1 12,0 2 0-13,0 0 1 2,0 0 0-1,0 0 0-1,0 0 1 1,0 0-3 0,0 0 3 10,6 0-1-11,-6 0 0 1,6 0 0 1,-6 0 0-1,0 0 0 0,0 0-2 0,0 0 1 7,10 0 0-7,-10 0 0 1,8 4 0-2,-4 1 1 0,8 2-1 0,-12-7-1 0,5 7 1 23,20-2 1-23,-22 15-1 1,18-18 1 0,-15 17-1-1,-3-13 1 0,-3-6-2 1,20 19 1 3,-12-13 1-3,13 12-1-1,-12-8 1 2,-1 10-1-2,0-15 1 0,-8-5-2 0,22 18 1 21,-10-9-1-20,7 7 1-1,-13-10 0 3,11 11 0-3,-13-13-1 0,-4-4 0 0,21 4 1 7,-17 6 0-7,16-4-1 0,-11 1 1 7,7-1-1-7,-13 0 1 0,-3-6-1 0,12 7 0 11,7-1 0-4,-14 1 1-6,14-3-1-1,-15-1 1 0,7-3 0 0,-11 0-1 0,15 4 0 12,-5-4 1-12,8 0-1 0,-6 0 1 0,0 0 0 0,-6-1 0 1,-6 1-1 2,10-3 0 4,9 0 1-6,-8-1 0 0,7-3 0 3,-11 1 0-3,14-1 0-1,-21 7-1 0,7-6 1 10,19-3 0-10,-4-11 0 1,-1 16 0 4,-3-3 0-4,-2-15 0-1,-16 22-1 0,18-7 0 16,1-12 1-16,0 15 0 4,1-19-1-3,-7 4 1-1,8 14-1 0,-21 5 0 0,15-23 1 32,6 15-1-29,-4-9 0-1,0 10 0-2,-8 1 0 0,6-2 1 0,-15 8-1 0,9-8 0 0,1 2 0 6,8 4 0-4,-12-4 0-2,4 3 0 0,-5 0 0 0,-5 3 0 0,6-1 0 0,2-2 0 0,1-1 0 0,11 4 1 0,-20 0-1 0,7 0 0 1,-7 0 0 3,9 0 0 1,-6 0 0-3,16 0 0-2,-14 0 0 0,16 4 0 0,-17-4 1 0,-4 0-1 0,9 4 0 13,13-1 0-11,-14 2 0 0,11 1 0-2,2-2 0 0,-12 1 0 0,-9-5 0 0,25 5 0 14,-10-1 0-14,3 3 0 6,7 2 0-5,-6-8 0-1,4 5 0 0,-23-6 0 0,16 7 0 11,5-4 0-11,1 3 1 0,6-3-1 0,-16 3 0 1,8-1 0-1,-20-5 0 0,10 6 0 16,8 1 0-16,-8-3 0 0,14 2 0 0,-18-4 0 6,13 3 0-5,-19-5 0-1,11 6 0 7,6-3 0-6,-11 3 0 0,15 0 0 1,-16-5 1-2,-2-1-1 0,-3 0 0 0,10 7 0 13,-5-7 0-12,5 0 0 5,9 2 0-5,-14-2 1-1,-1 5-1 0,-4-5 0 0,8 0 0 8,-1 0 0-6,5 0 0-2,1 0 0 0,-4 0 0 0,-4 0 0 1,-5 0 0 5,21 0 0 6,-17-3 0-12,15 1 1 0,-10 2-1 0,12-6 0 0,-17 2 0 6,-4 4 0-5,26-6 0 5,-22 0 0-3,16 0 0-1,-12 2 0-2,13 0 0 0,-12-4 0 0,-9 8 0 0,19-5 0 13,-8-1 0-13,8 5 0 6,2-7 1-5,-17 4-1-1,16 0-1 0,-20 4 1 0,9-8 0 10,7 7 0-10,-8-6 1 0,12 1-1 0,-9 3 0 1,8 3 0 5,-19 0 0-6,7-1 0 11,11-1 0-11,-9 2 0 0,11 0 0 0,-13 0 0 6,18 0 0-5,-25 0 0-1,5 0 0 6,20 3 0-4,-16 0 0-2,10 3 1 2,4 1-1 0,-22-1 0-2,-1-6 0 0,25 7 0 13,-20 0 1-12,19-1-1 5,-10 1 0-5,0 0 1-1,8-2-1 0,-22-5 0 0,19 4 0 7,-8 0 0-5,13 2 0 0,-5-2 0-2,-1 1 1 0,6-5-1 0,-24 0 0 0,10 0 0 32,11 0 0-31,0 0 0 6,-4 0 1-6,7 0-1-1,-7-3 0 0,-17 3 0 0,19-2 0 0,-10-2 1 0,12 4-1 1,1-6 0-1,-16 3 1 0,-6 3-1 0,18-5 0 0,-18 5 0 0,13-2 0 3,3-4 0-1,-11 1 1-2,22-1-1 0,-23 5 0 0,-4 1 0 0,18-8 0 6,-18 8 0-5,13-2 0 8,-1-4 1-9,-3 3-1 1,2 1 0-1,5-1 0 0,-16 3 0 0,9-1 0 15,-6 1 0-15,18-3 0 0,-11-1 1 4,9 1-1-2,-10 0 0-2,-9 3 0 0,21-3 0 13,-14 3 1-12,19-1-1-1,-5-1 0 5,-4-2 1-4,4 1-1-1,-21 3 0 0,22 0 0 7,2-7 0-4,-1 3 0-3,-1 4 1 1,3-2-1-1,3-1 0 0,-28 3 0 0,32 0 1 12,-10 0-1-12,14 0 0 4,-11 0 1-3,3 5-1-1,2-3 0 0,-30-2 0 0,22 6 0 11,3 0 0-10,5 1 0-1,-6-1 0 4,4 1 0-4,-3-3 1 1,-25-4-1-1,20 8 0 11,1-4 0-6,2 3 0-3,-3-2 0-2,0-1 1 0,0 0-1 0,-20-4 0 0,19 0 0 10,-1 4 0-7,-8-4 0-2,14 0 1-1,-5 0-1 0,2 0 1 0,-21 0-1 0,9 0 0 13,11 0 0-12,-10-4 0-1,14 0 0 2,-3 0 1-2,-4-6-1 0,-17 10 0 0,20-6 0 13,-7-3 1-9,8-8-1-3,0 8 0-1,-3 0 1 0,10-9-1 0,-28 18 0 0,22-9 0 14,-3-10 0-13,4 11 1-1,3-14-1 5,-3 14 0-4,2-16 0-1,-25 24 0 0,25-4 0 9,-1-18 1-8,-6 16-1 5,7-14 0-6,6 14 0 0,-8-10 0 0,-23 16 0 0,25-4 0 10,-1-2 0-10,-2 0 1 0,-1 2-1 0,0 1 0 0,2-2 0 6,-23 5 0-5,21-6 0 7,3 6 0-8,-5-2 0 2,5 2 0-1,1-4 1-1,-2 4-1 0,-23 0 0 0,22 0 0 14,2 0 0-13,-2 0 0 1,3 6 0-2,4-2 0 0,2 2 0 0,-31-6 0 0,30 1 0 34,-2 4 0-26,3 3 0-7,-4-2 0-1,1 0 0 0,8-1 0 0,-36-5 0 0,28 7 0 0,6-3 0 0,-6 0 0 0,9 6 0 0,2-4 0 0,-6 2 0 0,-33-8 0 0,36 4 0 5,-7 6 0-4,-1-4 0-1,1-2 0 0,0-4 0 0,0 0 0 0,-29 0 0 0,28 3 0 14,3-3 0-14,-3 0 0 4,1 0 0-3,6 0 0-1,-6 0 0 0,-29 0 0 7,29 0 0-3,1 0 1-1,0 0-1-1,2 0 0-2,3 0 0 0,-4 0 0 0,-31 0 0 0,27 0 0 15,2-3 0-15,-5 3 0 1,1 0 0 5,5 0 0-5,-2 0 0-1,-28 0 0 0,24 0 0 10,1 0 0-10,4 0 0 0,2 0 0 0,3 0 0 0,-1 0 0 0,-33 0 0 6,30 0 0 0,5 0 0-2,-4 0 0-4,4 3 0 0,6-3 0 0,-4 7 0 0,-37-7 0 1,35 0 0 20,5 0 0-17,-8 0 0-3,7 0 0-1,0 0 0 0,1 0 0 0,-40 0 0 0,40 0 0 5,2 0 1-5,2 0-1 0,-5 0 0 0,5 0 0 0,-3-6 0 0,-41 6 0 0,32-1 0 19,7 1 0-18,-5-5 0 0,5 3 0-1,-4-4 0 0,0 0 0 5,-35 6 0-4,32-6 0 3,-3 4 0-2,6-2 0-2,-2 0 1 0,-3 0-2 0,4 2 1 7,-34 2 0-7,31-6 1 12,-4 2-1-12,3 0 0 6,1 2 0-5,-4 0 0-1,-1 2 0 0,-26 0 0 0,27-4 0 5,-2 1 0-5,1 0 0 5,2 1 0-4,0 2 0-1,-3 0 0 0,-25 0 0 0,29 0 0 12,-9 0 0-12,4 0 0 4,3 0 0-3,1 0 0-1,-6 5 0 0,-22-5 0 0,26 0 0 11,-7 7-1-11,5-3 1 1,6 0 0-1,-11 6 1 4,6-4-1-3,-25-6 0-1,27 5 0 11,-11 0 0-9,10 5 0-2,-9-8 0 0,10 6 0 0,-3-3 0 0,-24-5 0 0,24 1 0 14,-1 9-1-14,3-6 2 2,-2 0-1-1,4-2 0-1,-1 4 0 0,-27-6 0 0,22 9 0 15,0-6 0-15,2 1 0 2,0-4 0-2,-2 3 0 0,-1-3 1 0,-21 0-1 5,24 0 0 2,1 0 0-3,-7 0 0-4,3 0 0 0,-4 0 0 0,10 0 0 0,-27 0 0 0,18 0 0 15,1 0 1-15,1-7-1 4,5 1 0-2,-1-2 0-2,2-1 0 0,-26 9 0 0,23-5 0 9,2-6 0-7,-3-4 0-2,5 7 0 0,1 1 0 0,-4-14 1 0,-24 21-1 4,31 0 0 6,-8-8 0-9,6-4 0 1,-5 4 0-1,6 4 0-1,-5-6 0 0,-25 10 0 0,22-4 0 13,10-6 0-13,-10 4-1 4,5-2 1-3,2 8 1-1,-6-1-1 0,-23 1 0 0,20-3 0 13,-2-1 0-13,3 1-1 0,4 3 2 0,-2 0-1 0,0 0 0 4,-23 0 0-3,27 0 0 10,-4 7-1-11,-3-3 1 1,4 0 1-1,-3 4-2 0,-3-2 2 4,-18-6-1-4,25 7 0 11,-1 10-1-9,-2-17 1-1,-1 8 0-1,4 8 0 0,-1-16 1 0,-24 0-1 0,21 4 0 13,-2 6-1-9,5-4 1-3,0 2 0-1,5-4 0 0,-5 4 1 0,-24-8-1 0,20 4 0 13,3 2-1-13,-2-1 1 0,3-4 0 4,0-1 0-3,1 8 1-1,-25-8-1 0,19 0 0 12,5 0 0-12,1 0-1 0,2 0 2 0,-11 0-1 0,10 0 0 2,-26 0 0 1,23 0 0 7,-2 0 0-8,2 0 0-1,5-8 0-1,-7 7 0 0,4-6 0 0,-25 7 0 0,24-6 0 14,-1-4 0-11,-3 6 0-2,5-4 0-1,0 2 0 0,-2 0 1 0,-23 6-1 7,31-4 0 3,-13 0 0-10,8 0 0 7,-3 4 0-7,-2-4 0 0,-4 1 0 0,-17 3 0 0,20-3 0 6,-1 1 0-2,3 2 0-4,1 0 0 0,-4 0 0 0,2 0 0 0,-21 0 0 0,9 0 0 11,10 0 0-10,2 0 0 3,-3 2-1-3,-2-2 2-1,-16 0-1 0,7 6 0 11,19-2 0-6,-16 0 0-5,14 0 0 0,-3-4 0 0,-6 4 0 0,-15-4 0 0,17 6 0 12,7 0 0-12,-9-2 0 4,6 0 0-3,-3-2 0-1,3 4 0 0,-4 0 0 0,-17-6 0 0,15 2 0 68,6 4 0-63,-3-6 0-5,4 5 0 0,-4-5 0 0,-18 0 0 5,25 0 0-3,-11 0 0-2,5 0 0 0,0 1 0 0,1-1 0 0,0 0 0 0,-20 0 0 0,18 0 0 0,3 0 0 0,3 0 0 0,-3 0 0 0,1 0 0 7,-1 0 0-4,-21 0 0-3,19 0 0 0,0 0 0 0,1 8 0 0,-1-8 0 0,2 2 0 0,-3 3 0 0,-18-5 0 0,25 5 0 0,-12-1 0 0,8 2 0 0,3-1 0 5,-3 0 0-5,-3 0 0 0,-18-5 0 0,25 9 0 7,-12-3 0-6,13 1 0-1,-3 10 0 0,3-11 0 0,-3-4 0 1,-23-2 0-1,21 9 0 10,1-4 0-8,5-3 0-1,-4 7 0-1,2-6 0 0,-1 3 0 0,-24-6 0 0,25 1 0 14,3-1 0-14,-4 0 0 5,3 0 0-3,-5 0 0-2,3 0 0 0,-25 0 0 0,24 0 0 7,1-3 0-6,4-4 0 2,-4 0 0-3,5 3 0 0,-8-4 0 0,-22 8 0 0,27-8 0 13,-1-1 0-12,6-2 0-1,-9-5 0 5,6 12 0-4,2-6 0-1,-31 10 0 0,27-20 0 13,2 18 0-13,-3-6 0 0,2 4 0 7,-4-3 0-7,2 2 0 0,-26 5 0 0,27-6 0 7,3 4 0-6,-6 0 0-1,5-2 0 0,-2 0 0 0,0 2 0 0,-27 2 0 0,30 0 0 14,-7 0 0-14,7 0 0 4,-5 0 0-3,-1 0 0-1,0 0 0 0,-24 0 0 0,24 2 0 12,1 6 0-12,-6-8 0 0,5 2 0 0,1 4-1 0,-5-2 1 5,-20-4 0-4,23 3 0 12,3-3 1-13,3 7-1 5,-5-3 0-2,0 1 0-3,6 0-1 0,-30-5 1 0,24 6 0 5,7 0 1-4,-4-3-1-1,2 4 0 1,2-4 0 2,-4 6-1-2,-27-9 1-1,30 4 0 15,1 0 0-10,-4 1 0-3,0-2 0-2,-1 5 1 0,9-5-1 0,-35-3 0 0,26 5 0 6,9 1 1-6,-9-2-1 1,9 1 0 3,-4 0 0-4,-3-3 0 0,-28-2 0 0,28 0 0 13,8 6 1-13,-3-6-1 5,5 0 1-5,-4 0-1 0,1 3 0 0,-35-3 0 0,35 0 0 9,-2 0 0-5,1 0 0-3,0 0 0-1,2-3 0 0,-3-5-1 0,-33 8 1 0,34-5 0 13,5-4 0-9,-1-9 0-3,1 11 0-1,1-10 0 0,0 7 0 0,-40 10 0 0,39-26 0 12,4 6 0-10,1-2 0-2,0-2 0 0,0 6 0 0,-1 4 0 4,-43 14 0-3,39-13 0 13,4-4 0-10,-4 9 0-2,5 4 0-2,-5-3 0 0,-5-2 0 0,-34 9 0 0,31 0 0 7,-4-4 0-4,3 4 1-2,-6 0-1-1,1 0 1 0,0 0-1 0,-25 0 0 0,24 4 0 18,-3 0 0-18,-3 1 0 1,1 2 0 5,0-3 0-5,1 16 0-1,-20-20 0 0,11 5 0 5,7 0 1-4,-10 15-1-1,20-18 0 0,-10 16 0 0,-2-10 0 0,-16-8 0 0,18 20 0 16,1-10 0-15,1 12 0 3,-1-6 0-1,2 2 0-3,-3 2 0 0,-18-20 0 0,14 19 0 5,6-2 1-5,-1 2-1 4,6-3 0-3,-1 3 0-1,0-2 0 0,-24-17 0 0,21 7-1 16,3 16 2-16,-5-20-1 8,11 6 0-8,-5-5 0 0,3 16 0 0,-28-20 0 0,28 0 0 5,4 3 0-4,0-3 0-1,2 0 0 0,1 0 0 1,5 0 0-1,-40 0 0 0,38 0 0 19,1-4 0-17,6-6 0-1,-8 4 0-1,13 2 0 0,-1-4 0 0,-49 8 0 0,44-7 1 8,5 0-1-4,-2 1 0-3,2-4 0-1,-1 9 0 0,1-5 0 0,-49 6 0 0,44-1 1 15,4 1-1-15,1-5 1 4,-6 2-1-3,6 1-1 0,6 0 1-1,-55 2 0 0,45 0 0 12,4 0 0-11,-10 0 0-1,10 0 0 0,-11 0 1 0,5 4-2 0,-43-4 1 1,39 8 1 17,0-8-1-13,4 1 0-4,1 5 0-1,-5-1 0 0,-5 1 0 0,-34-6 0 0,40 2 0 4,-6 3 0-3,-1 1 0-1,6 1 0 0,-9-2 0 0,5-1 0 0,-35-4 0 0,33 9 0 19,0-4 0-16,-4 4 0-2,3-5 0-1,-4 3 0 0,6 11 0 24,-34-18 0-24,30 7 0 5,2-3 0-3,-2 2 0-2,4 14 0 0,2-16-1 0,-3 2 1 0,-33-6 0 0,34 17 1 1,-1-12 0-1,2 3-1 0,5 10 1 0,-7-13-1 0,1 0-1 0,-34-5 1 5,33 20 1 4,9-19-1-9,-11 8 0 3,9-4 0-3,-6 3 0 0,-4 10 0 0,-30-18 0 0,34 0 0 13,-1 5 0-13,1 2 0 0,-3 0 0 0,-3-1 0 0,1-3 0 5,-29-3 0-4,31 0 0 10,-3 4 0-9,5-4 0-2,-3 0 0 0,1 0 0 0,-4 0 0 0,-27 0 0 0,29 0 0 11,7 0 0-9,-8 0 0-2,6-4 0 0,1 4 0 1,-9-2 0-1,-26 2 0 0,36-1 0 17,-6-4 1-17,-1 4-1 0,4 1-1 0,1-3 1 0,7-1 0 4,-41 4 0-3,35-3 0 7,2 2 1-8,-2 1-2 0,3 0 1 4,-4 0 0-3,1 0 0-1,-35 0 0 0,35 0 1 12,-8 0-1-8,3 4 0-3,1-4-1-1,-4 7 1 0,2-7 0 0,-29 0 0 0,32 1 0 10,-6 5 1-7,4-4-2-2,1 4 1-1,-4 1 0 0,0-2 0 0,-27-5 0 0,27 6 0 14,2 2 0-9,-3 10 0-4,2-12 0-1,2 0-1 0,-7-2 0 0,-23-4 1 0,24 6-1 10,3 12-1-10,-5-18 0 3,5 8-1-2,-5 10 1-1,-22-18 2 0,24 0-3 17,0 6 0-13,1 12 0-3,6-14-1-1,-5 4-1 0,5-4-1 0,-31-4 6 0,35 10-7 8,-6 5-1-4,-1-15-3-4,-3 7-1 0,3-3-3 0,-1-4-4 0,-27 0 19 0,23 0-23 13,2 0-8-13,-1 0-24 1,-24 0 55-1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D5E86-D8CD-41DC-81C2-BA71F071DD5B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D45B0-6D2C-4BB6-BA3E-D0142854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6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D45B0-6D2C-4BB6-BA3E-D014285424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5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B7CC6-16B8-4076-9B50-5BA342051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47E6E6-1FBD-49C5-9582-901A60783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66E89-49E7-4504-84FE-8A193CD3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D26496-DC17-462A-BDE7-07A25959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17F43-0B89-422C-891A-3D9049AD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0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BA48B-478C-49F1-8E97-8653192D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F4701-EBA0-4A9F-941D-D5B82488E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BAB27-7E7D-4835-A2E8-5C937624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EFC78-9CB1-4313-9B45-BD6569EA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3B8E1-55B8-49F8-8FA8-FC1768DE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26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75CE12-9693-4D5E-AE65-E080F76DA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2768C9-7B33-4326-BDE3-2B4C901A5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EFCAC-98A0-40B4-A343-F02F9F5A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10AF5-4B9C-4F45-ADE1-08CD0932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27023-08AB-4FE6-B9A3-89422FCC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5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768CB-7D40-48AC-A703-B2F41022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822-69C0-45D0-959E-8A188476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EEA53-5860-4F85-AB4E-0F04ECA3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8AB09-21C4-435F-AB6A-9F1F73FC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1C21A-7D98-4937-9628-04711169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501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82ED-4C07-4288-A2DA-409E0953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97ABD-AA71-4813-9209-1F52562C3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E9B81-DFB6-43D8-8EE2-680FF850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37606-1103-47E4-AC59-DA458E41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8951FD-CA21-4FDE-BD6A-6449C218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1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1B7AC-81A3-457F-88CB-A5D2E8AF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21EC3A-1A25-4445-8EA4-EF1FD220B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D8EF22-DF51-43D3-A8C2-EB471AA1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06467-284B-4806-AC41-82CA7856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6BF14-0FC2-41E4-BDB6-21B9A711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56D62C-D1A3-4796-B64A-F14F5466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7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1209-0AF0-4A42-BC9E-58464271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D977E-6519-48EE-9825-D27D70D3C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AA81E9-55AD-4264-91AC-563B948A8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8354A3-4043-44CE-A610-DEC8350E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A29F69-AA5A-4287-A8D4-BCCFE22C0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C1AC53-B3D7-4277-A9F0-F7375929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D507E9-C649-4BCF-AA70-EFBA5D23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951F3D-1470-456E-917D-B4A0F0EA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5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B324B-6057-436F-A719-D99F7D36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DCCE17-213F-4859-AF94-D53F8CC3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B1EB90-F288-4E51-AAD8-45529225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F0D640-4324-41C8-86AE-FD1C640B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3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EA8F18-DC8B-469A-BE84-2156347C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BEA0A5-7DCC-49F0-9DA5-03884648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F8CC84-4D26-4CBA-8A08-34AE8668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0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27DD4-CDB1-4B73-B6F4-31A1C284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C9CE0-9EB1-4E71-BD40-043293525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0F9165-1FD1-4DB6-BCA6-463C2F648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9F4AF-F8BA-43FB-BD69-54F35716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1F729D-0368-4376-9E31-F5DB5CA8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37FA5A-82F6-4598-BED5-EB07C5C9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5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032FA-8147-4F5E-AFB9-0EDED49F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28D24B-B7E5-408B-8687-975F6A45B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3A25EE-F34C-4511-953D-4F49439F7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CF27A5-D3FF-4737-8B95-7490D690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B31A2A-C741-4A7F-87E5-BAD55EBA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B8BA1-448F-4D47-93E6-C81F7F83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2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F36625-81AB-4557-A1A7-4672153A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4EBE7C-CD8B-49DE-931A-300F01FA6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9C2F6-6C54-4604-A6E6-D47277A72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E59BD-C14E-4BCE-BF3E-3794C671DA93}" type="datetimeFigureOut">
              <a:rPr lang="ko-KR" altLang="en-US" smtClean="0"/>
              <a:t>2020-07-02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AABFB-64AA-4FED-B47B-5C2C9945B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C38F9-AAD0-4C88-BF4E-08BB77D9E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7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customXml" Target="../ink/ink2.xml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microsoft.com/office/2011/relationships/inkAction" Target="../ink/inkAction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microsoft.com/office/2011/relationships/inkAction" Target="../ink/inkAction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microsoft.com/office/2011/relationships/inkAction" Target="../ink/inkAction8.xml"/><Relationship Id="rId4" Type="http://schemas.openxmlformats.org/officeDocument/2006/relationships/hyperlink" Target="https://www.allaboutcircuits.com/technical-articles/understanding-arduino-uno-hardware-desig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audio" Target="../media/media2.m4a"/><Relationship Id="rId16" Type="http://schemas.openxmlformats.org/officeDocument/2006/relationships/image" Target="../media/image12.png"/><Relationship Id="rId1" Type="http://schemas.microsoft.com/office/2007/relationships/media" Target="../media/media2.m4a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customXml" Target="../ink/ink4.xml"/><Relationship Id="rId10" Type="http://schemas.openxmlformats.org/officeDocument/2006/relationships/image" Target="../media/image9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jpg"/><Relationship Id="rId1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4.m4a"/><Relationship Id="rId7" Type="http://schemas.microsoft.com/office/2011/relationships/inkAction" Target="../ink/inkAction3.xml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microsoft.com/office/2011/relationships/inkAction" Target="../ink/inkAction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5137E-9F8E-41FF-9E7F-63BD4101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1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세미나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F4F10-C8F4-4054-A61D-CEF91562A1F5}"/>
              </a:ext>
            </a:extLst>
          </p:cNvPr>
          <p:cNvSpPr txBox="1"/>
          <p:nvPr/>
        </p:nvSpPr>
        <p:spPr>
          <a:xfrm>
            <a:off x="4476005" y="2677100"/>
            <a:ext cx="3239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송명우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3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최종우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A59FB-70AE-4951-849C-32E6E30BD00F}"/>
              </a:ext>
            </a:extLst>
          </p:cNvPr>
          <p:cNvSpPr txBox="1"/>
          <p:nvPr/>
        </p:nvSpPr>
        <p:spPr>
          <a:xfrm>
            <a:off x="3711508" y="4366599"/>
            <a:ext cx="4768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0. </a:t>
            </a:r>
            <a:r>
              <a:rPr lang="ko-KR" altLang="en-US" sz="3600" dirty="0"/>
              <a:t>강의 진행 안내</a:t>
            </a:r>
            <a:endParaRPr lang="en-US" altLang="ko-KR" sz="3600" dirty="0"/>
          </a:p>
          <a:p>
            <a:pPr algn="ctr"/>
            <a:r>
              <a:rPr lang="en-US" altLang="ko-KR" sz="3600" dirty="0"/>
              <a:t>1. </a:t>
            </a:r>
            <a:r>
              <a:rPr lang="ko-KR" altLang="en-US" sz="3600" dirty="0" err="1"/>
              <a:t>아두이노</a:t>
            </a:r>
            <a:r>
              <a:rPr lang="ko-KR" altLang="en-US" sz="3600" dirty="0"/>
              <a:t> 회로 분석</a:t>
            </a:r>
            <a:endParaRPr lang="en-US" altLang="ko-KR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DDB031F-91CD-45BC-B041-F177A5F3C491}"/>
                  </a:ext>
                </a:extLst>
              </p14:cNvPr>
              <p14:cNvContentPartPr/>
              <p14:nvPr/>
            </p14:nvContentPartPr>
            <p14:xfrm>
              <a:off x="2767680" y="6771600"/>
              <a:ext cx="19800" cy="16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DDB031F-91CD-45BC-B041-F177A5F3C4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8320" y="6762240"/>
                <a:ext cx="385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2306C1E-FED3-449E-8155-3DDE832EABE3}"/>
                  </a:ext>
                </a:extLst>
              </p14:cNvPr>
              <p14:cNvContentPartPr/>
              <p14:nvPr/>
            </p14:nvContentPartPr>
            <p14:xfrm>
              <a:off x="-1496443" y="1558104"/>
              <a:ext cx="114840" cy="244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2306C1E-FED3-449E-8155-3DDE832EAB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05083" y="1549464"/>
                <a:ext cx="132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B9C7CA1-86CE-48A5-8203-B42E19C379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11640" y="4754160"/>
              <a:ext cx="4177080" cy="7797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B9C7CA1-86CE-48A5-8203-B42E19C37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2280" y="4744800"/>
                <a:ext cx="4195800" cy="798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A258484-34CA-448D-98F8-7242949EE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6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1"/>
    </mc:Choice>
    <mc:Fallback xmlns="">
      <p:transition spd="slow" advTm="2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distributed Version of Original Arduino Schematic">
            <a:extLst>
              <a:ext uri="{FF2B5EF4-FFF2-40B4-BE49-F238E27FC236}">
                <a16:creationId xmlns:a16="http://schemas.microsoft.com/office/drawing/2014/main" id="{73F2842A-EB9F-41CC-884E-E8252917E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4" t="4044" r="2928" b="37678"/>
          <a:stretch/>
        </p:blipFill>
        <p:spPr bwMode="auto">
          <a:xfrm>
            <a:off x="3051425" y="-154236"/>
            <a:ext cx="6616557" cy="68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3DAA063-B24E-4837-875F-E224F86EE5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32640" y="895320"/>
              <a:ext cx="1895400" cy="21754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3DAA063-B24E-4837-875F-E224F86EE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23280" y="885960"/>
                <a:ext cx="1914120" cy="2194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5688022-1226-4CEF-B4A0-6412308C1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05"/>
    </mc:Choice>
    <mc:Fallback>
      <p:transition spd="slow" advTm="41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distributed Version of Original Arduino Schematic">
            <a:extLst>
              <a:ext uri="{FF2B5EF4-FFF2-40B4-BE49-F238E27FC236}">
                <a16:creationId xmlns:a16="http://schemas.microsoft.com/office/drawing/2014/main" id="{73F2842A-EB9F-41CC-884E-E8252917E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4" t="4044" r="2928" b="37678"/>
          <a:stretch/>
        </p:blipFill>
        <p:spPr bwMode="auto">
          <a:xfrm>
            <a:off x="3051425" y="-154236"/>
            <a:ext cx="6616557" cy="68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9FFB734-253E-424D-8A4E-CCB6F07E76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30800" y="995400"/>
              <a:ext cx="6927480" cy="44514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9FFB734-253E-424D-8A4E-CCB6F07E7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1440" y="986040"/>
                <a:ext cx="6946200" cy="44701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39A78579-B1C9-455B-849D-FD5ACBF65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0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47"/>
    </mc:Choice>
    <mc:Fallback>
      <p:transition spd="slow" advTm="67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29EB45-1E7E-4C3B-BC0E-55BAE3CDC44B}"/>
              </a:ext>
            </a:extLst>
          </p:cNvPr>
          <p:cNvSpPr txBox="1"/>
          <p:nvPr/>
        </p:nvSpPr>
        <p:spPr>
          <a:xfrm>
            <a:off x="1079653" y="2610731"/>
            <a:ext cx="10292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https://www.allaboutcircuits.com/technical-articles/understanding-arduino-uno-hardware-design/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B777A-6632-49D7-8A6D-B54A9D5E7E21}"/>
              </a:ext>
            </a:extLst>
          </p:cNvPr>
          <p:cNvSpPr txBox="1"/>
          <p:nvPr/>
        </p:nvSpPr>
        <p:spPr>
          <a:xfrm flipH="1">
            <a:off x="4689053" y="3285781"/>
            <a:ext cx="307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19C2202-EBD3-447F-B214-33A3D165BE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7600" y="1965960"/>
              <a:ext cx="10969560" cy="15080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19C2202-EBD3-447F-B214-33A3D165B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240" y="1956600"/>
                <a:ext cx="10988280" cy="15267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1BD9457F-EFC0-473B-B117-4DF56B185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2"/>
    </mc:Choice>
    <mc:Fallback>
      <p:transition spd="slow" advTm="25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Uno Rev3">
            <a:extLst>
              <a:ext uri="{FF2B5EF4-FFF2-40B4-BE49-F238E27FC236}">
                <a16:creationId xmlns:a16="http://schemas.microsoft.com/office/drawing/2014/main" id="{6927146E-E967-4A69-AB73-35695659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90000" l="10000" r="90000">
                        <a14:foregroundMark x1="20192" y1="8788" x2="30192" y2="8788"/>
                        <a14:foregroundMark x1="30192" y1="8788" x2="40000" y2="9394"/>
                        <a14:foregroundMark x1="40000" y1="9394" x2="50385" y2="9091"/>
                        <a14:foregroundMark x1="50385" y1="9091" x2="67885" y2="10303"/>
                        <a14:foregroundMark x1="37500" y1="73939" x2="50385" y2="77273"/>
                        <a14:foregroundMark x1="50385" y1="77273" x2="56154" y2="75758"/>
                        <a14:foregroundMark x1="22115" y1="87576" x2="32115" y2="89394"/>
                        <a14:foregroundMark x1="32115" y1="89394" x2="35769" y2="88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887" y="571414"/>
            <a:ext cx="4436995" cy="28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3EEF410-DE91-4A86-9ABD-458AD563A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7" y="4361494"/>
            <a:ext cx="2831335" cy="21221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E6AE79-0EEB-4548-BDE1-2977BD518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30" y="4361494"/>
            <a:ext cx="2539896" cy="201385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42085B9-9F06-4CD1-A311-496341E32D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22875" r="11248" b="47761"/>
          <a:stretch/>
        </p:blipFill>
        <p:spPr>
          <a:xfrm>
            <a:off x="6096000" y="4361493"/>
            <a:ext cx="2705360" cy="201385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B32E5E3-8653-47B5-AEE4-A72B1A78B6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2" b="37283"/>
          <a:stretch/>
        </p:blipFill>
        <p:spPr>
          <a:xfrm rot="16200000">
            <a:off x="9253729" y="3943822"/>
            <a:ext cx="2619232" cy="2620787"/>
          </a:xfrm>
          <a:prstGeom prst="rect">
            <a:avLst/>
          </a:prstGeom>
        </p:spPr>
      </p:pic>
      <p:pic>
        <p:nvPicPr>
          <p:cNvPr id="10" name="Picture 2" descr="Redistributed Version of Original Arduino Schematic">
            <a:extLst>
              <a:ext uri="{FF2B5EF4-FFF2-40B4-BE49-F238E27FC236}">
                <a16:creationId xmlns:a16="http://schemas.microsoft.com/office/drawing/2014/main" id="{BF2EC374-CEF7-469F-BE4F-8B2A7660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022" y="836000"/>
            <a:ext cx="3566311" cy="23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6EE32C-CB3B-46EA-ADA9-DEC7A00A4A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1" r="19070"/>
          <a:stretch/>
        </p:blipFill>
        <p:spPr>
          <a:xfrm>
            <a:off x="8703326" y="899093"/>
            <a:ext cx="3018621" cy="233256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7F5F7-F42D-4F9F-92CA-551ADB26D4E0}"/>
              </a:ext>
            </a:extLst>
          </p:cNvPr>
          <p:cNvCxnSpPr/>
          <p:nvPr/>
        </p:nvCxnSpPr>
        <p:spPr>
          <a:xfrm>
            <a:off x="0" y="3536414"/>
            <a:ext cx="123058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CD4BE6-2ADA-4BF3-8C38-3F5AF4917550}"/>
              </a:ext>
            </a:extLst>
          </p:cNvPr>
          <p:cNvCxnSpPr>
            <a:cxnSpLocks/>
          </p:cNvCxnSpPr>
          <p:nvPr/>
        </p:nvCxnSpPr>
        <p:spPr>
          <a:xfrm flipV="1">
            <a:off x="8317735" y="0"/>
            <a:ext cx="1" cy="35364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9B249A5-AD5B-47CE-9AA0-342BAEA2E4CD}"/>
                  </a:ext>
                </a:extLst>
              </p14:cNvPr>
              <p14:cNvContentPartPr/>
              <p14:nvPr/>
            </p14:nvContentPartPr>
            <p14:xfrm>
              <a:off x="3350597" y="-209856"/>
              <a:ext cx="7920" cy="93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9B249A5-AD5B-47CE-9AA0-342BAEA2E4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41597" y="-218856"/>
                <a:ext cx="255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02D8507-7A91-4674-AD0F-DB82308AEDE0}"/>
                  </a:ext>
                </a:extLst>
              </p14:cNvPr>
              <p14:cNvContentPartPr/>
              <p14:nvPr/>
            </p14:nvContentPartPr>
            <p14:xfrm>
              <a:off x="-1415803" y="790030"/>
              <a:ext cx="43560" cy="43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02D8507-7A91-4674-AD0F-DB82308AED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424443" y="781390"/>
                <a:ext cx="612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6D5F9E6C-6EBF-49FD-B32A-8B41ADBD7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3"/>
    </mc:Choice>
    <mc:Fallback xmlns="">
      <p:transition spd="slow" advTm="49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" x="2119313" y="2886075"/>
          <p14:tracePt t="322" x="2127250" y="2886075"/>
          <p14:tracePt t="325" x="2136775" y="2886075"/>
          <p14:tracePt t="355" x="2146300" y="2886075"/>
          <p14:tracePt t="390" x="2155825" y="2886075"/>
          <p14:tracePt t="424" x="2163763" y="2886075"/>
          <p14:tracePt t="471" x="2173288" y="2886075"/>
          <p14:tracePt t="471" x="2173288" y="2876550"/>
          <p14:tracePt t="539" x="2182813" y="2876550"/>
          <p14:tracePt t="575" x="2192338" y="2876550"/>
          <p14:tracePt t="604" x="2192338" y="2886075"/>
          <p14:tracePt t="605" x="2200275" y="2886075"/>
          <p14:tracePt t="623" x="2200275" y="2903538"/>
          <p14:tracePt t="639" x="2209800" y="2922588"/>
          <p14:tracePt t="639" x="2209800" y="2940050"/>
          <p14:tracePt t="655" x="2209800" y="2959100"/>
          <p14:tracePt t="655" x="2209800" y="2968625"/>
          <p14:tracePt t="669" x="2209800" y="2976563"/>
          <p14:tracePt t="672" x="2219325" y="2986088"/>
          <p14:tracePt t="673" x="2219325" y="2995613"/>
          <p14:tracePt t="688" x="2219325" y="3005138"/>
          <p14:tracePt t="689" x="2219325" y="3013075"/>
          <p14:tracePt t="689" x="2219325" y="3022600"/>
          <p14:tracePt t="703" x="2219325" y="3032125"/>
          <p14:tracePt t="703" x="2228850" y="3032125"/>
          <p14:tracePt t="720" x="2228850" y="3041650"/>
          <p14:tracePt t="737" x="2228850" y="3049588"/>
          <p14:tracePt t="754" x="2228850" y="3059113"/>
          <p14:tracePt t="773" x="2236788" y="3068638"/>
          <p14:tracePt t="789" x="2236788" y="3078163"/>
          <p14:tracePt t="802" x="2236788" y="3086100"/>
          <p14:tracePt t="819" x="2236788" y="3095625"/>
          <p14:tracePt t="836" x="2246313" y="3095625"/>
          <p14:tracePt t="852" x="2246313" y="3105150"/>
          <p14:tracePt t="886" x="2255838" y="3114675"/>
          <p14:tracePt t="903" x="2255838" y="3122613"/>
          <p14:tracePt t="904" x="2265363" y="3132138"/>
          <p14:tracePt t="921" x="2273300" y="3132138"/>
          <p14:tracePt t="935" x="2273300" y="3141663"/>
          <p14:tracePt t="963" x="2282825" y="3151188"/>
          <p14:tracePt t="973" x="2282825" y="3159125"/>
          <p14:tracePt t="993" x="2292350" y="3168650"/>
          <p14:tracePt t="996" x="2301875" y="3168650"/>
          <p14:tracePt t="1001" x="2301875" y="3178175"/>
          <p14:tracePt t="1004" x="2309813" y="3187700"/>
          <p14:tracePt t="1019" x="2319338" y="3195638"/>
          <p14:tracePt t="1020" x="2328863" y="3195638"/>
          <p14:tracePt t="1034" x="2338388" y="3205163"/>
          <p14:tracePt t="1034" x="2346325" y="3205163"/>
          <p14:tracePt t="1051" x="2346325" y="3214688"/>
          <p14:tracePt t="1053" x="2365375" y="3224213"/>
          <p14:tracePt t="1069" x="2374900" y="3232150"/>
          <p14:tracePt t="1070" x="2382838" y="3232150"/>
          <p14:tracePt t="1071" x="2392363" y="3241675"/>
          <p14:tracePt t="1086" x="2401888" y="3241675"/>
          <p14:tracePt t="1086" x="2401888" y="3251200"/>
          <p14:tracePt t="1101" x="2411413" y="3251200"/>
          <p14:tracePt t="1102" x="2419350" y="3260725"/>
          <p14:tracePt t="1116" x="2419350" y="3268663"/>
          <p14:tracePt t="1134" x="2428875" y="3278188"/>
          <p14:tracePt t="1135" x="2428875" y="3287713"/>
          <p14:tracePt t="1152" x="2428875" y="3297238"/>
          <p14:tracePt t="1168" x="2428875" y="3305175"/>
          <p14:tracePt t="1184" x="2428875" y="3314700"/>
          <p14:tracePt t="1185" x="2438400" y="3314700"/>
          <p14:tracePt t="1200" x="2438400" y="3324225"/>
          <p14:tracePt t="1217" x="2438400" y="3333750"/>
          <p14:tracePt t="1217" x="2447925" y="3333750"/>
          <p14:tracePt t="1233" x="2447925" y="3341688"/>
          <p14:tracePt t="1234" x="2457450" y="3341688"/>
          <p14:tracePt t="1251" x="2465388" y="3351213"/>
          <p14:tracePt t="1267" x="2465388" y="3360738"/>
          <p14:tracePt t="1268" x="2474913" y="3370263"/>
          <p14:tracePt t="1284" x="2484438" y="3378200"/>
          <p14:tracePt t="1301" x="2484438" y="3387725"/>
          <p14:tracePt t="1301" x="2493963" y="3387725"/>
          <p14:tracePt t="1316" x="2493963" y="3397250"/>
          <p14:tracePt t="1317" x="2501900" y="3397250"/>
          <p14:tracePt t="1332" x="2501900" y="3406775"/>
          <p14:tracePt t="1333" x="2511425" y="3406775"/>
          <p14:tracePt t="1351" x="2520950" y="3414713"/>
          <p14:tracePt t="1351" x="2530475" y="3414713"/>
          <p14:tracePt t="1384" x="2538413" y="3414713"/>
          <p14:tracePt t="1419" x="2547938" y="3424238"/>
          <p14:tracePt t="1483" x="2547938" y="3414713"/>
          <p14:tracePt t="1564" x="2557463" y="3414713"/>
          <p14:tracePt t="1613" x="2566988" y="3414713"/>
          <p14:tracePt t="1648" x="2574925" y="3414713"/>
          <p14:tracePt t="1665" x="2584450" y="3414713"/>
          <p14:tracePt t="1680" x="2593975" y="3414713"/>
          <p14:tracePt t="1700" x="2603500" y="3414713"/>
          <p14:tracePt t="1715" x="2603500" y="3424238"/>
          <p14:tracePt t="1716" x="2611438" y="3424238"/>
          <p14:tracePt t="1732" x="2620963" y="3424238"/>
          <p14:tracePt t="1751" x="2630488" y="3424238"/>
          <p14:tracePt t="1764" x="2640013" y="3433763"/>
          <p14:tracePt t="1796" x="2647950" y="3433763"/>
          <p14:tracePt t="1796" x="2647950" y="3443288"/>
          <p14:tracePt t="1813" x="2657475" y="3443288"/>
          <p14:tracePt t="1846" x="2667000" y="3451225"/>
          <p14:tracePt t="1864" x="2676525" y="3460750"/>
          <p14:tracePt t="1897" x="2684463" y="3470275"/>
          <p14:tracePt t="1913" x="2684463" y="3479800"/>
          <p14:tracePt t="1946" x="2684463" y="3487738"/>
          <p14:tracePt t="1946" x="2693988" y="3487738"/>
          <p14:tracePt t="1968" x="2693988" y="3497263"/>
          <p14:tracePt t="2011" x="2703513" y="3497263"/>
          <p14:tracePt t="2046" x="2713038" y="3497263"/>
          <p14:tracePt t="2082" x="2720975" y="3497263"/>
          <p14:tracePt t="2083" x="2730500" y="3497263"/>
          <p14:tracePt t="2097" x="2740025" y="3497263"/>
          <p14:tracePt t="2114" x="2749550" y="3497263"/>
          <p14:tracePt t="2130" x="2757488" y="3497263"/>
          <p14:tracePt t="2162" x="2767013" y="3497263"/>
          <p14:tracePt t="2180" x="2776538" y="3497263"/>
          <p14:tracePt t="2181" x="2786063" y="3497263"/>
          <p14:tracePt t="2197" x="2794000" y="3487738"/>
          <p14:tracePt t="2215" x="2803525" y="3487738"/>
          <p14:tracePt t="2230" x="2813050" y="3487738"/>
          <p14:tracePt t="2247" x="2822575" y="3479800"/>
          <p14:tracePt t="2264" x="2830513" y="3479800"/>
          <p14:tracePt t="2295" x="2840038" y="3479800"/>
          <p14:tracePt t="2297" x="2840038" y="3470275"/>
          <p14:tracePt t="2312" x="2849563" y="3470275"/>
          <p14:tracePt t="2329" x="2859088" y="3470275"/>
          <p14:tracePt t="2346" x="2867025" y="3470275"/>
          <p14:tracePt t="2361" x="2876550" y="3460750"/>
          <p14:tracePt t="2363" x="2886075" y="3460750"/>
          <p14:tracePt t="2380" x="2895600" y="3460750"/>
          <p14:tracePt t="2381" x="2913063" y="3460750"/>
          <p14:tracePt t="2395" x="2922588" y="3451225"/>
          <p14:tracePt t="2396" x="2932113" y="3451225"/>
          <p14:tracePt t="2397" x="2940050" y="3451225"/>
          <p14:tracePt t="2409" x="2949575" y="3451225"/>
          <p14:tracePt t="2413" x="2976563" y="3451225"/>
          <p14:tracePt t="2427" x="2986088" y="3443288"/>
          <p14:tracePt t="2444" x="2995613" y="3443288"/>
          <p14:tracePt t="2446" x="3005138" y="3443288"/>
          <p14:tracePt t="2459" x="3013075" y="3443288"/>
          <p14:tracePt t="2464" x="3022600" y="3443288"/>
          <p14:tracePt t="2479" x="3032125" y="3443288"/>
          <p14:tracePt t="2480" x="3041650" y="3443288"/>
          <p14:tracePt t="2497" x="3059113" y="3433763"/>
          <p14:tracePt t="2514" x="3086100" y="3433763"/>
          <p14:tracePt t="2528" x="3095625" y="3433763"/>
          <p14:tracePt t="2553" x="3105150" y="3433763"/>
          <p14:tracePt t="2555" x="3114675" y="3433763"/>
          <p14:tracePt t="2564" x="3122613" y="3433763"/>
          <p14:tracePt t="2574" x="3132138" y="3433763"/>
          <p14:tracePt t="2601" x="3141663" y="3433763"/>
          <p14:tracePt t="2611" x="3141663" y="3443288"/>
          <p14:tracePt t="2612" x="3151188" y="3443288"/>
          <p14:tracePt t="2625" x="3159125" y="3443288"/>
          <p14:tracePt t="2642" x="3168650" y="3443288"/>
          <p14:tracePt t="2698" x="3178175" y="3443288"/>
          <p14:tracePt t="2714" x="3178175" y="3451225"/>
          <p14:tracePt t="2807" x="3178175" y="3460750"/>
          <p14:tracePt t="2856" x="3178175" y="3470275"/>
          <p14:tracePt t="2874" x="3168650" y="3470275"/>
          <p14:tracePt t="2891" x="3168650" y="3479800"/>
          <p14:tracePt t="2925" x="3168650" y="3487738"/>
          <p14:tracePt t="2926" x="3159125" y="3487738"/>
          <p14:tracePt t="2939" x="3159125" y="3497263"/>
          <p14:tracePt t="2955" x="3159125" y="3506788"/>
          <p14:tracePt t="2957" x="3159125" y="3516313"/>
          <p14:tracePt t="2972" x="3159125" y="3524250"/>
          <p14:tracePt t="2974" x="3141663" y="3533775"/>
          <p14:tracePt t="2977" x="3141663" y="3524250"/>
          <p14:tracePt t="3106" x="3086100" y="3370263"/>
          <p14:tracePt t="3122" x="3086100" y="3341688"/>
          <p14:tracePt t="3123" x="3086100" y="3333750"/>
          <p14:tracePt t="3138" x="3086100" y="3297238"/>
          <p14:tracePt t="3139" x="3095625" y="3287713"/>
          <p14:tracePt t="3179" x="3105150" y="3260725"/>
          <p14:tracePt t="3180" x="3114675" y="3232150"/>
          <p14:tracePt t="3182" x="3132138" y="3205163"/>
          <p14:tracePt t="3183" x="3141663" y="3187700"/>
          <p14:tracePt t="3188" x="3151188" y="3168650"/>
          <p14:tracePt t="3190" x="3178175" y="3122613"/>
          <p14:tracePt t="3191" x="3187700" y="3114675"/>
          <p14:tracePt t="3204" x="3214688" y="3086100"/>
          <p14:tracePt t="3206" x="3251200" y="3049588"/>
          <p14:tracePt t="3226" x="3287713" y="3013075"/>
          <p14:tracePt t="3229" x="3343275" y="2976563"/>
          <p14:tracePt t="3464" x="3781425" y="2794000"/>
          <p14:tracePt t="3466" x="3808413" y="2794000"/>
          <p14:tracePt t="3468" x="3844925" y="2803525"/>
          <p14:tracePt t="3469" x="3890963" y="2820988"/>
          <p14:tracePt t="3471" x="3935413" y="2830513"/>
          <p14:tracePt t="3473" x="3981450" y="2849563"/>
          <p14:tracePt t="3475" x="4037013" y="2876550"/>
          <p14:tracePt t="3477" x="4073525" y="2886075"/>
          <p14:tracePt t="3478" x="4100513" y="2903538"/>
          <p14:tracePt t="3479" x="4119563" y="2913063"/>
          <p14:tracePt t="3481" x="4156075" y="2930525"/>
          <p14:tracePt t="3483" x="4192588" y="2949575"/>
          <p14:tracePt t="3485" x="4219575" y="2968625"/>
          <p14:tracePt t="3487" x="4246563" y="2995613"/>
          <p14:tracePt t="3488" x="4256088" y="3013075"/>
          <p14:tracePt t="3490" x="4273550" y="3049588"/>
          <p14:tracePt t="3491" x="4273550" y="3078163"/>
          <p14:tracePt t="3493" x="4283075" y="3132138"/>
          <p14:tracePt t="3495" x="4283075" y="3195638"/>
          <p14:tracePt t="3496" x="4273550" y="3241675"/>
          <p14:tracePt t="3498" x="4256088" y="3305175"/>
          <p14:tracePt t="3499" x="4256088" y="3324225"/>
          <p14:tracePt t="3555" x="4237038" y="3378200"/>
          <p14:tracePt t="3557" x="4229100" y="3433763"/>
          <p14:tracePt t="3559" x="4210050" y="3470275"/>
          <p14:tracePt t="3560" x="4192588" y="3497263"/>
          <p14:tracePt t="3561" x="4192588" y="3506788"/>
          <p14:tracePt t="3562" x="4173538" y="3533775"/>
          <p14:tracePt t="3564" x="4146550" y="3570288"/>
          <p14:tracePt t="3565" x="4119563" y="3606800"/>
          <p14:tracePt t="3567" x="4090988" y="3643313"/>
          <p14:tracePt t="3569" x="4054475" y="3679825"/>
          <p14:tracePt t="3570" x="4037013" y="3698875"/>
          <p14:tracePt t="3572" x="4027488" y="3706813"/>
          <p14:tracePt t="3573" x="4008438" y="3725863"/>
          <p14:tracePt t="3575" x="4000500" y="3735388"/>
          <p14:tracePt t="3577" x="3990975" y="3743325"/>
          <p14:tracePt t="3578" x="3971925" y="3752850"/>
          <p14:tracePt t="3579" x="3963988" y="3762375"/>
          <p14:tracePt t="3586" x="3944938" y="3771900"/>
          <p14:tracePt t="3588" x="3927475" y="3779838"/>
          <p14:tracePt t="3617" x="3917950" y="3789363"/>
          <p14:tracePt t="3618" x="3890963" y="3808413"/>
          <p14:tracePt t="3620" x="3871913" y="3808413"/>
          <p14:tracePt t="3621" x="3854450" y="3825875"/>
          <p14:tracePt t="3623" x="3835400" y="3825875"/>
          <p14:tracePt t="3635" x="3817938" y="3835400"/>
          <p14:tracePt t="3637" x="3789363" y="3844925"/>
          <p14:tracePt t="3651" x="3771900" y="3852863"/>
          <p14:tracePt t="3652" x="3762375" y="3852863"/>
          <p14:tracePt t="3668" x="3752850" y="3852863"/>
          <p14:tracePt t="3671" x="3744913" y="3862388"/>
          <p14:tracePt t="3717" x="3735388" y="3862388"/>
          <p14:tracePt t="3736" x="3735388" y="3852863"/>
          <p14:tracePt t="3751" x="3725863" y="3852863"/>
          <p14:tracePt t="3799" x="3716338" y="3844925"/>
          <p14:tracePt t="3802" x="3716338" y="3835400"/>
          <p14:tracePt t="3805" x="3725863" y="3825875"/>
          <p14:tracePt t="3819" x="3744913" y="3808413"/>
          <p14:tracePt t="3820" x="3752850" y="3798888"/>
          <p14:tracePt t="3832" x="3771900" y="3789363"/>
          <p14:tracePt t="3834" x="3798888" y="3771900"/>
          <p14:tracePt t="3835" x="3817938" y="3771900"/>
          <p14:tracePt t="3849" x="3854450" y="3752850"/>
          <p14:tracePt t="3851" x="3881438" y="3752850"/>
          <p14:tracePt t="3890" x="3917950" y="3743325"/>
          <p14:tracePt t="3894" x="3954463" y="3735388"/>
          <p14:tracePt t="3895" x="3971925" y="3735388"/>
          <p14:tracePt t="3897" x="4000500" y="3735388"/>
          <p14:tracePt t="3899" x="4037013" y="3735388"/>
          <p14:tracePt t="3900" x="4054475" y="3735388"/>
          <p14:tracePt t="3901" x="4083050" y="3725863"/>
          <p14:tracePt t="3916" x="4137025" y="3725863"/>
          <p14:tracePt t="3917" x="4164013" y="3725863"/>
          <p14:tracePt t="3932" x="4200525" y="3735388"/>
          <p14:tracePt t="3934" x="4219575" y="3743325"/>
          <p14:tracePt t="3965" x="4237038" y="3762375"/>
          <p14:tracePt t="3971" x="4265613" y="3771900"/>
          <p14:tracePt t="3972" x="4273550" y="3779838"/>
          <p14:tracePt t="3974" x="4292600" y="3789363"/>
          <p14:tracePt t="3990" x="4310063" y="3808413"/>
          <p14:tracePt t="3992" x="4329113" y="3825875"/>
          <p14:tracePt t="3999" x="4338638" y="3852863"/>
          <p14:tracePt t="4001" x="4356100" y="3871913"/>
          <p14:tracePt t="4016" x="4365625" y="3898900"/>
          <p14:tracePt t="4017" x="4375150" y="3917950"/>
          <p14:tracePt t="4031" x="4383088" y="3935413"/>
          <p14:tracePt t="4034" x="4402138" y="3963988"/>
          <p14:tracePt t="4035" x="4402138" y="3971925"/>
          <p14:tracePt t="4049" x="4411663" y="4000500"/>
          <p14:tracePt t="4051" x="4419600" y="4037013"/>
          <p14:tracePt t="4065" x="4429125" y="4064000"/>
          <p14:tracePt t="4067" x="4429125" y="4090988"/>
          <p14:tracePt t="4092" x="4429125" y="4110038"/>
          <p14:tracePt t="4096" x="4438650" y="4137025"/>
          <p14:tracePt t="4097" x="4429125" y="4164013"/>
          <p14:tracePt t="4099" x="4429125" y="4173538"/>
          <p14:tracePt t="4100" x="4419600" y="4191000"/>
          <p14:tracePt t="4115" x="4411663" y="4219575"/>
          <p14:tracePt t="4116" x="4402138" y="4237038"/>
          <p14:tracePt t="4132" x="4375150" y="4273550"/>
          <p14:tracePt t="4133" x="4356100" y="4292600"/>
          <p14:tracePt t="4149" x="4338638" y="4310063"/>
          <p14:tracePt t="4150" x="4310063" y="4337050"/>
          <p14:tracePt t="4166" x="4283075" y="4365625"/>
          <p14:tracePt t="4167" x="4265613" y="4383088"/>
          <p14:tracePt t="4181" x="4246563" y="4402138"/>
          <p14:tracePt t="4182" x="4229100" y="4419600"/>
          <p14:tracePt t="4183" x="4200525" y="4438650"/>
          <p14:tracePt t="4198" x="4183063" y="4456113"/>
          <p14:tracePt t="4199" x="4156075" y="4475163"/>
          <p14:tracePt t="4215" x="4127500" y="4492625"/>
          <p14:tracePt t="4216" x="4119563" y="4502150"/>
          <p14:tracePt t="4231" x="4090988" y="4511675"/>
          <p14:tracePt t="4233" x="4064000" y="4529138"/>
          <p14:tracePt t="4248" x="4037013" y="4538663"/>
          <p14:tracePt t="4249" x="4000500" y="4548188"/>
          <p14:tracePt t="4263" x="3963988" y="4556125"/>
          <p14:tracePt t="4264" x="3927475" y="4556125"/>
          <p14:tracePt t="4281" x="3890963" y="4556125"/>
          <p14:tracePt t="4282" x="3862388" y="4556125"/>
          <p14:tracePt t="4298" x="3817938" y="4556125"/>
          <p14:tracePt t="4299" x="3798888" y="4556125"/>
          <p14:tracePt t="4312" x="3781425" y="4548188"/>
          <p14:tracePt t="4314" x="3762375" y="4548188"/>
          <p14:tracePt t="4315" x="3744913" y="4548188"/>
          <p14:tracePt t="4329" x="3735388" y="4548188"/>
          <p14:tracePt t="4332" x="3725863" y="4538663"/>
          <p14:tracePt t="4346" x="3716338" y="4538663"/>
          <p14:tracePt t="4349" x="3716338" y="4529138"/>
          <p14:tracePt t="4350" x="3708400" y="4529138"/>
          <p14:tracePt t="4413" x="3698875" y="4529138"/>
          <p14:tracePt t="4429" x="3698875" y="4519613"/>
          <p14:tracePt t="4450" x="3689350" y="4519613"/>
          <p14:tracePt t="4480" x="3679825" y="4519613"/>
          <p14:tracePt t="4811" x="3679825" y="4511675"/>
          <p14:tracePt t="4830" x="3671888" y="4511675"/>
          <p14:tracePt t="4835" x="3671888" y="4502150"/>
          <p14:tracePt t="4846" x="3662363" y="4502150"/>
          <p14:tracePt t="4864" x="3652838" y="4483100"/>
          <p14:tracePt t="4865" x="3635375" y="4465638"/>
          <p14:tracePt t="4880" x="3616325" y="4446588"/>
          <p14:tracePt t="4881" x="3606800" y="4402138"/>
          <p14:tracePt t="4896" x="3598863" y="4365625"/>
          <p14:tracePt t="4897" x="3579813" y="4273550"/>
          <p14:tracePt t="4913" x="3579813" y="4227513"/>
          <p14:tracePt t="4914" x="3579813" y="4154488"/>
          <p14:tracePt t="4930" x="3570288" y="4027488"/>
          <p14:tracePt t="4930" x="3562350" y="4008438"/>
          <p14:tracePt t="4946" x="3562350" y="3963988"/>
          <p14:tracePt t="4947" x="3552825" y="3871913"/>
          <p14:tracePt t="4963" x="3552825" y="3835400"/>
          <p14:tracePt t="4964" x="3552825" y="3779838"/>
          <p14:tracePt t="4979" x="3552825" y="3762375"/>
          <p14:tracePt t="4980" x="3543300" y="3716338"/>
          <p14:tracePt t="4997" x="3543300" y="3643313"/>
          <p14:tracePt t="4998" x="3533775" y="3597275"/>
          <p14:tracePt t="5012" x="3533775" y="3589338"/>
          <p14:tracePt t="5014" x="3533775" y="3533775"/>
          <p14:tracePt t="5028" x="3525838" y="3524250"/>
          <p14:tracePt t="5029" x="3525838" y="3487738"/>
          <p14:tracePt t="5047" x="3525838" y="3479800"/>
          <p14:tracePt t="5048" x="3525838" y="3433763"/>
          <p14:tracePt t="5063" x="3525838" y="3424238"/>
          <p14:tracePt t="5064" x="3516313" y="3414713"/>
          <p14:tracePt t="5084" x="3516313" y="3406775"/>
          <p14:tracePt t="5096" x="3516313" y="3397250"/>
          <p14:tracePt t="5096" x="3506788" y="3397250"/>
          <p14:tracePt t="5111" x="3506788" y="3387725"/>
          <p14:tracePt t="5113" x="3506788" y="3378200"/>
          <p14:tracePt t="5129" x="3506788" y="3370263"/>
          <p14:tracePt t="5162" x="3506788" y="3360738"/>
          <p14:tracePt t="5176" x="3506788" y="3351213"/>
          <p14:tracePt t="5196" x="3506788" y="3341688"/>
          <p14:tracePt t="5211" x="3506788" y="3333750"/>
          <p14:tracePt t="5213" x="3506788" y="3324225"/>
          <p14:tracePt t="5224" x="3506788" y="3314700"/>
          <p14:tracePt t="5244" x="3506788" y="3305175"/>
          <p14:tracePt t="5262" x="3506788" y="3297238"/>
          <p14:tracePt t="5275" x="3506788" y="3287713"/>
          <p14:tracePt t="5294" x="3506788" y="3278188"/>
          <p14:tracePt t="5295" x="3516313" y="3278188"/>
          <p14:tracePt t="5324" x="3516313" y="3268663"/>
          <p14:tracePt t="5358" x="3506788" y="3268663"/>
          <p14:tracePt t="5390" x="3506788" y="3260725"/>
          <p14:tracePt t="5456" x="3497263" y="3260725"/>
          <p14:tracePt t="5573" x="3489325" y="3260725"/>
          <p14:tracePt t="5575" x="3489325" y="3268663"/>
          <p14:tracePt t="5605" x="3479800" y="3268663"/>
          <p14:tracePt t="5623" x="3470275" y="3268663"/>
          <p14:tracePt t="5639" x="3460750" y="3268663"/>
          <p14:tracePt t="5672" x="3452813" y="3268663"/>
          <p14:tracePt t="5772" x="3452813" y="3278188"/>
          <p14:tracePt t="5772" x="3443288" y="3278188"/>
          <p14:tracePt t="5820" x="3433763" y="3278188"/>
          <p14:tracePt t="5831" x="3433763" y="3287713"/>
          <p14:tracePt t="5838" x="3424238" y="3287713"/>
          <p14:tracePt t="5855" x="3424238" y="3297238"/>
          <p14:tracePt t="5872" x="3416300" y="3297238"/>
          <p14:tracePt t="5887" x="3406775" y="3297238"/>
          <p14:tracePt t="5904" x="3406775" y="3305175"/>
          <p14:tracePt t="5937" x="3406775" y="3314700"/>
          <p14:tracePt t="5988" x="3406775" y="3324225"/>
          <p14:tracePt t="6036" x="3406775" y="3333750"/>
          <p14:tracePt t="6045" x="3397250" y="3333750"/>
          <p14:tracePt t="6254" x="3214688" y="3341688"/>
          <p14:tracePt t="6269" x="3168650" y="3351213"/>
          <p14:tracePt t="6270" x="3151188" y="3360738"/>
          <p14:tracePt t="6284" x="3114675" y="3360738"/>
          <p14:tracePt t="6285" x="3105150" y="3360738"/>
          <p14:tracePt t="6302" x="3059113" y="3370263"/>
          <p14:tracePt t="6303" x="3041650" y="3370263"/>
          <p14:tracePt t="6318" x="2995613" y="3370263"/>
          <p14:tracePt t="6320" x="2959100" y="3370263"/>
          <p14:tracePt t="6321" x="2949575" y="3370263"/>
          <p14:tracePt t="6334" x="2903538" y="3378200"/>
          <p14:tracePt t="6335" x="2876550" y="3378200"/>
          <p14:tracePt t="6336" x="2859088" y="3378200"/>
          <p14:tracePt t="6352" x="2813050" y="3378200"/>
          <p14:tracePt t="6353" x="2786063" y="3378200"/>
          <p14:tracePt t="6369" x="2740025" y="3378200"/>
          <p14:tracePt t="6371" x="2684463" y="3378200"/>
          <p14:tracePt t="6384" x="2630488" y="3378200"/>
          <p14:tracePt t="6385" x="2611438" y="3378200"/>
          <p14:tracePt t="6399" x="2574925" y="3378200"/>
          <p14:tracePt t="6401" x="2538413" y="3387725"/>
          <p14:tracePt t="6402" x="2501900" y="3387725"/>
          <p14:tracePt t="6416" x="2465388" y="3387725"/>
          <p14:tracePt t="6419" x="2392363" y="3387725"/>
          <p14:tracePt t="6420" x="2374900" y="3387725"/>
          <p14:tracePt t="6434" x="2319338" y="3387725"/>
          <p14:tracePt t="6436" x="2265363" y="3387725"/>
          <p14:tracePt t="6452" x="2200275" y="3387725"/>
          <p14:tracePt t="6453" x="2173288" y="3387725"/>
          <p14:tracePt t="6467" x="2127250" y="3378200"/>
          <p14:tracePt t="6468" x="2100263" y="3378200"/>
          <p14:tracePt t="6485" x="2046288" y="3378200"/>
          <p14:tracePt t="6486" x="2017713" y="3370263"/>
          <p14:tracePt t="6514" x="1963738" y="3370263"/>
          <p14:tracePt t="6515" x="1890713" y="3360738"/>
          <p14:tracePt t="6517" x="1863725" y="3351213"/>
          <p14:tracePt t="6519" x="1808163" y="3333750"/>
          <p14:tracePt t="6539" x="1781175" y="3324225"/>
          <p14:tracePt t="6540" x="1725613" y="3305175"/>
          <p14:tracePt t="6551" x="1681163" y="3287713"/>
          <p14:tracePt t="6552" x="1644650" y="3260725"/>
          <p14:tracePt t="6554" x="1616075" y="3241675"/>
          <p14:tracePt t="6567" x="1579563" y="3214688"/>
          <p14:tracePt t="6569" x="1552575" y="3187700"/>
          <p14:tracePt t="6583" x="1516063" y="3141663"/>
          <p14:tracePt t="6584" x="1497013" y="3132138"/>
          <p14:tracePt t="6599" x="1460500" y="3105150"/>
          <p14:tracePt t="6600" x="1433513" y="3086100"/>
          <p14:tracePt t="6616" x="1406525" y="3059113"/>
          <p14:tracePt t="6617" x="1370013" y="3032125"/>
          <p14:tracePt t="6633" x="1333500" y="2995613"/>
          <p14:tracePt t="6634" x="1306513" y="2959100"/>
          <p14:tracePt t="6649" x="1287463" y="2930525"/>
          <p14:tracePt t="6650" x="1270000" y="2903538"/>
          <p14:tracePt t="6651" x="1250950" y="2876550"/>
          <p14:tracePt t="6666" x="1233488" y="2830513"/>
          <p14:tracePt t="6667" x="1204913" y="2784475"/>
          <p14:tracePt t="6682" x="1187450" y="2720975"/>
          <p14:tracePt t="6684" x="1177925" y="2674938"/>
          <p14:tracePt t="6699" x="1160463" y="2584450"/>
          <p14:tracePt t="6700" x="1160463" y="2547938"/>
          <p14:tracePt t="6717" x="1141413" y="2455863"/>
          <p14:tracePt t="6718" x="1141413" y="2411413"/>
          <p14:tracePt t="6732" x="1141413" y="2346325"/>
          <p14:tracePt t="6733" x="1141413" y="2282825"/>
          <p14:tracePt t="6749" x="1150938" y="2228850"/>
          <p14:tracePt t="6751" x="1160463" y="2173288"/>
          <p14:tracePt t="6766" x="1187450" y="2090738"/>
          <p14:tracePt t="6767" x="1204913" y="2046288"/>
          <p14:tracePt t="6781" x="1214438" y="2009775"/>
          <p14:tracePt t="6784" x="1241425" y="1954213"/>
          <p14:tracePt t="6784" x="1250950" y="1935163"/>
          <p14:tracePt t="6798" x="1296988" y="1862138"/>
          <p14:tracePt t="6799" x="1323975" y="1817688"/>
          <p14:tracePt t="6815" x="1360488" y="1752600"/>
          <p14:tracePt t="6816" x="1416050" y="1698625"/>
          <p14:tracePt t="6832" x="1460500" y="1635125"/>
          <p14:tracePt t="6833" x="1525588" y="1579563"/>
          <p14:tracePt t="6847" x="1606550" y="1506538"/>
          <p14:tracePt t="6850" x="1652588" y="1470025"/>
          <p14:tracePt t="6864" x="1735138" y="1416050"/>
          <p14:tracePt t="6866" x="1827213" y="1370013"/>
          <p14:tracePt t="6881" x="1936750" y="1314450"/>
          <p14:tracePt t="6883" x="2000250" y="1287463"/>
          <p14:tracePt t="6897" x="2090738" y="1241425"/>
          <p14:tracePt t="6899" x="2173288" y="1214438"/>
          <p14:tracePt t="6913" x="2246313" y="1196975"/>
          <p14:tracePt t="6915" x="2301875" y="1177925"/>
          <p14:tracePt t="6925" x="2365375" y="1160463"/>
          <p14:tracePt t="6930" x="2493963" y="1131888"/>
          <p14:tracePt t="6931" x="2520950" y="1123950"/>
          <p14:tracePt t="6933" x="2547938" y="1114425"/>
          <p14:tracePt t="6948" x="2676525" y="1104900"/>
          <p14:tracePt t="6963" x="2740025" y="1104900"/>
          <p14:tracePt t="6965" x="2803525" y="1104900"/>
          <p14:tracePt t="6980" x="2867025" y="1104900"/>
          <p14:tracePt t="6982" x="2913063" y="1114425"/>
          <p14:tracePt t="6983" x="2959100" y="1123950"/>
          <p14:tracePt t="6996" x="3005138" y="1123950"/>
          <p14:tracePt t="6997" x="3041650" y="1141413"/>
          <p14:tracePt t="6998" x="3059113" y="1141413"/>
          <p14:tracePt t="7013" x="3086100" y="1150938"/>
          <p14:tracePt t="7015" x="3151188" y="1168400"/>
          <p14:tracePt t="7016" x="3214688" y="1187450"/>
          <p14:tracePt t="7030" x="3278188" y="1214438"/>
          <p14:tracePt t="7032" x="3314700" y="1223963"/>
          <p14:tracePt t="7033" x="3343275" y="1233488"/>
          <p14:tracePt t="7047" x="3379788" y="1260475"/>
          <p14:tracePt t="7048" x="3416300" y="1277938"/>
          <p14:tracePt t="7050" x="3433763" y="1296988"/>
          <p14:tracePt t="7051" x="3452813" y="1306513"/>
          <p14:tracePt t="7063" x="3506788" y="1350963"/>
          <p14:tracePt t="7065" x="3543300" y="1397000"/>
          <p14:tracePt t="7081" x="3589338" y="1460500"/>
          <p14:tracePt t="7082" x="3598863" y="1479550"/>
          <p14:tracePt t="7099" x="3643313" y="1562100"/>
          <p14:tracePt t="7100" x="3662363" y="1606550"/>
          <p14:tracePt t="7118" x="3679825" y="1679575"/>
          <p14:tracePt t="7120" x="3708400" y="1752600"/>
          <p14:tracePt t="7131" x="3716338" y="1835150"/>
          <p14:tracePt t="7132" x="3725863" y="1927225"/>
          <p14:tracePt t="7146" x="3725863" y="1990725"/>
          <p14:tracePt t="7147" x="3725863" y="2054225"/>
          <p14:tracePt t="7149" x="3725863" y="2119313"/>
          <p14:tracePt t="7163" x="3716338" y="2246313"/>
          <p14:tracePt t="7165" x="3708400" y="2282825"/>
          <p14:tracePt t="7181" x="3698875" y="2365375"/>
          <p14:tracePt t="7183" x="3671888" y="2484438"/>
          <p14:tracePt t="7197" x="3643313" y="2557463"/>
          <p14:tracePt t="7199" x="3616325" y="2638425"/>
          <p14:tracePt t="7213" x="3562350" y="2767013"/>
          <p14:tracePt t="7215" x="3543300" y="2784475"/>
          <p14:tracePt t="7230" x="3489325" y="2876550"/>
          <p14:tracePt t="7231" x="3479800" y="2903538"/>
          <p14:tracePt t="7246" x="3433763" y="2959100"/>
          <p14:tracePt t="7248" x="3370263" y="3022600"/>
          <p14:tracePt t="7263" x="3306763" y="3095625"/>
          <p14:tracePt t="7264" x="3270250" y="3132138"/>
          <p14:tracePt t="7278" x="3241675" y="3151188"/>
          <p14:tracePt t="7280" x="3178175" y="3187700"/>
          <p14:tracePt t="7282" x="3132138" y="3214688"/>
          <p14:tracePt t="7296" x="3022600" y="3278188"/>
          <p14:tracePt t="7297" x="2995613" y="3287713"/>
          <p14:tracePt t="7313" x="2932113" y="3324225"/>
          <p14:tracePt t="7315" x="2859088" y="3360738"/>
          <p14:tracePt t="7329" x="2840038" y="3370263"/>
          <p14:tracePt t="7331" x="2740025" y="3406775"/>
          <p14:tracePt t="7346" x="2693988" y="3414713"/>
          <p14:tracePt t="7348" x="2667000" y="3424238"/>
          <p14:tracePt t="7362" x="2647950" y="3424238"/>
          <p14:tracePt t="7365" x="2593975" y="3424238"/>
          <p14:tracePt t="7379" x="2557463" y="3424238"/>
          <p14:tracePt t="7380" x="2547938" y="3424238"/>
          <p14:tracePt t="7395" x="2538413" y="3414713"/>
          <p14:tracePt t="7433" x="2530475" y="3406775"/>
          <p14:tracePt t="7438" x="2530475" y="3397250"/>
          <p14:tracePt t="7447" x="2530475" y="3387725"/>
          <p14:tracePt t="7463" x="2557463" y="3387725"/>
          <p14:tracePt t="7479" x="2574925" y="3378200"/>
          <p14:tracePt t="7480" x="2593975" y="3378200"/>
          <p14:tracePt t="7512" x="2593975" y="3370263"/>
          <p14:tracePt t="7513" x="2640013" y="3370263"/>
          <p14:tracePt t="7518" x="2657475" y="3351213"/>
          <p14:tracePt t="7529" x="2667000" y="3341688"/>
          <p14:tracePt t="7530" x="2693988" y="3324225"/>
          <p14:tracePt t="7545" x="2703513" y="3314700"/>
          <p14:tracePt t="7547" x="2720975" y="3305175"/>
          <p14:tracePt t="7547" x="2730500" y="3305175"/>
          <p14:tracePt t="7562" x="2740025" y="3305175"/>
          <p14:tracePt t="7563" x="2849563" y="3305175"/>
          <p14:tracePt t="7604" x="2913063" y="3305175"/>
          <p14:tracePt t="7605" x="2986088" y="3305175"/>
          <p14:tracePt t="7606" x="3068638" y="3305175"/>
          <p14:tracePt t="7607" x="3122613" y="3305175"/>
          <p14:tracePt t="7610" x="3232150" y="3305175"/>
          <p14:tracePt t="7612" x="3260725" y="3305175"/>
          <p14:tracePt t="7612" x="3297238" y="3305175"/>
          <p14:tracePt t="7629" x="3324225" y="3305175"/>
          <p14:tracePt t="7630" x="3470275" y="3305175"/>
          <p14:tracePt t="7643" x="3533775" y="3305175"/>
          <p14:tracePt t="7646" x="3652838" y="3305175"/>
          <p14:tracePt t="7660" x="3708400" y="3305175"/>
          <p14:tracePt t="7663" x="3798888" y="3314700"/>
          <p14:tracePt t="7696" x="3835400" y="3314700"/>
          <p14:tracePt t="7698" x="3954463" y="3324225"/>
          <p14:tracePt t="7699" x="3981450" y="3333750"/>
          <p14:tracePt t="7710" x="4000500" y="3333750"/>
          <p14:tracePt t="7713" x="4044950" y="3351213"/>
          <p14:tracePt t="7727" x="4054475" y="3360738"/>
          <p14:tracePt t="7729" x="4073525" y="3370263"/>
          <p14:tracePt t="7746" x="4090988" y="3378200"/>
          <p14:tracePt t="7783" x="4110038" y="3397250"/>
          <p14:tracePt t="7785" x="4119563" y="3397250"/>
          <p14:tracePt t="7786" x="4127500" y="3406775"/>
          <p14:tracePt t="7794" x="4127500" y="3414713"/>
          <p14:tracePt t="7813" x="4137025" y="3414713"/>
          <p14:tracePt t="7828" x="4137025" y="3424238"/>
          <p14:tracePt t="7873" x="4146550" y="3424238"/>
          <p14:tracePt t="7876" x="4156075" y="3424238"/>
          <p14:tracePt t="7876" x="4164013" y="3433763"/>
          <p14:tracePt t="7883" x="4173538" y="3433763"/>
          <p14:tracePt t="7883" x="4183063" y="3433763"/>
          <p14:tracePt t="7894" x="4183063" y="3443288"/>
          <p14:tracePt t="7895" x="4192588" y="3443288"/>
          <p14:tracePt t="7912" x="4200525" y="3451225"/>
          <p14:tracePt t="7913" x="4210050" y="3451225"/>
          <p14:tracePt t="7927" x="4210050" y="3460750"/>
          <p14:tracePt t="7928" x="4210050" y="3470275"/>
          <p14:tracePt t="7963" x="4219575" y="3470275"/>
          <p14:tracePt t="7965" x="4219575" y="3479800"/>
          <p14:tracePt t="7966" x="4229100" y="3479800"/>
          <p14:tracePt t="7973" x="4237038" y="3479800"/>
          <p14:tracePt t="7975" x="4246563" y="3487738"/>
          <p14:tracePt t="8092" x="4411663" y="3443288"/>
          <p14:tracePt t="8107" x="4456113" y="3443288"/>
          <p14:tracePt t="8111" x="4492625" y="3443288"/>
          <p14:tracePt t="8144" x="4538663" y="3443288"/>
          <p14:tracePt t="8146" x="4621213" y="3443288"/>
          <p14:tracePt t="8148" x="4684713" y="3443288"/>
          <p14:tracePt t="8149" x="4730750" y="3443288"/>
          <p14:tracePt t="8160" x="4821238" y="3443288"/>
          <p14:tracePt t="8161" x="4876800" y="3443288"/>
          <p14:tracePt t="8173" x="4986338" y="3443288"/>
          <p14:tracePt t="8177" x="5041900" y="3443288"/>
          <p14:tracePt t="8190" x="5132388" y="3443288"/>
          <p14:tracePt t="8194" x="5224463" y="3443288"/>
          <p14:tracePt t="8221" x="5324475" y="3451225"/>
          <p14:tracePt t="8222" x="5424488" y="3451225"/>
          <p14:tracePt t="8224" x="5461000" y="3443288"/>
          <p14:tracePt t="8228" x="5589588" y="3443288"/>
          <p14:tracePt t="8229" x="5670550" y="3443288"/>
          <p14:tracePt t="8243" x="5762625" y="3443288"/>
          <p14:tracePt t="8245" x="5845175" y="3443288"/>
          <p14:tracePt t="8246" x="5918200" y="3451225"/>
          <p14:tracePt t="8256" x="6045200" y="3479800"/>
          <p14:tracePt t="8260" x="6110288" y="3487738"/>
          <p14:tracePt t="8272" x="6191250" y="3497263"/>
          <p14:tracePt t="8273" x="6237288" y="3497263"/>
          <p14:tracePt t="8274" x="6264275" y="3506788"/>
          <p14:tracePt t="8288" x="6310313" y="3506788"/>
          <p14:tracePt t="8293" x="6410325" y="3516313"/>
          <p14:tracePt t="8310" x="6465888" y="3516313"/>
          <p14:tracePt t="8312" x="6565900" y="3524250"/>
          <p14:tracePt t="8322" x="6594475" y="3524250"/>
          <p14:tracePt t="8323" x="6667500" y="3524250"/>
          <p14:tracePt t="8327" x="6711950" y="3524250"/>
          <p14:tracePt t="8339" x="6784975" y="3533775"/>
          <p14:tracePt t="8340" x="6831013" y="3533775"/>
          <p14:tracePt t="8343" x="6858000" y="3533775"/>
          <p14:tracePt t="8356" x="6940550" y="3543300"/>
          <p14:tracePt t="8358" x="6967538" y="3552825"/>
          <p14:tracePt t="8373" x="7023100" y="3552825"/>
          <p14:tracePt t="8377" x="7077075" y="3560763"/>
          <p14:tracePt t="8387" x="7096125" y="3560763"/>
          <p14:tracePt t="8389" x="7150100" y="3560763"/>
          <p14:tracePt t="8393" x="7159625" y="3560763"/>
          <p14:tracePt t="8406" x="7205663" y="3560763"/>
          <p14:tracePt t="8410" x="7223125" y="3560763"/>
          <p14:tracePt t="8423" x="7251700" y="3552825"/>
          <p14:tracePt t="8425" x="7259638" y="3552825"/>
          <p14:tracePt t="8438" x="7288213" y="3533775"/>
          <p14:tracePt t="8457" x="7315200" y="3516313"/>
          <p14:tracePt t="8461" x="7324725" y="3516313"/>
          <p14:tracePt t="8462" x="7342188" y="3516313"/>
          <p14:tracePt t="8472" x="7378700" y="3506788"/>
          <p14:tracePt t="8473" x="7397750" y="3506788"/>
          <p14:tracePt t="8476" x="7407275" y="3497263"/>
          <p14:tracePt t="8489" x="7434263" y="3497263"/>
          <p14:tracePt t="8491" x="7451725" y="3497263"/>
          <p14:tracePt t="8494" x="7461250" y="3506788"/>
          <p14:tracePt t="8504" x="7480300" y="3506788"/>
          <p14:tracePt t="8505" x="7488238" y="3506788"/>
          <p14:tracePt t="8521" x="7497763" y="3506788"/>
          <p14:tracePt t="8539" x="7507288" y="3506788"/>
          <p14:tracePt t="8540" x="7507288" y="3516313"/>
          <p14:tracePt t="8554" x="7524750" y="3516313"/>
          <p14:tracePt t="8571" x="7543800" y="3516313"/>
          <p14:tracePt t="8572" x="7553325" y="3516313"/>
          <p14:tracePt t="8588" x="7570788" y="3516313"/>
          <p14:tracePt t="8589" x="7580313" y="3516313"/>
          <p14:tracePt t="8604" x="7597775" y="3516313"/>
          <p14:tracePt t="8621" x="7607300" y="3516313"/>
          <p14:tracePt t="8685" x="7607300" y="3524250"/>
          <p14:tracePt t="8985" x="7607300" y="3516313"/>
          <p14:tracePt t="9003" x="7616825" y="3516313"/>
          <p14:tracePt t="9110" x="7607300" y="3516313"/>
          <p14:tracePt t="9250" x="7597775" y="3516313"/>
          <p14:tracePt t="9267" x="7597775" y="3524250"/>
          <p14:tracePt t="9284" x="7589838" y="3524250"/>
          <p14:tracePt t="9301" x="7597775" y="3533775"/>
          <p14:tracePt t="9315" x="7616825" y="3552825"/>
          <p14:tracePt t="9334" x="7626350" y="3552825"/>
          <p14:tracePt t="9350" x="7626350" y="3543300"/>
          <p14:tracePt t="9369" x="7634288" y="3533775"/>
          <p14:tracePt t="9384" x="7634288" y="3524250"/>
          <p14:tracePt t="9401" x="7643813" y="3524250"/>
          <p14:tracePt t="9402" x="7643813" y="3516313"/>
          <p14:tracePt t="9416" x="7643813" y="3506788"/>
          <p14:tracePt t="9416" x="7653338" y="3506788"/>
          <p14:tracePt t="9449" x="7653338" y="3497263"/>
          <p14:tracePt t="9475" x="7662863" y="3497263"/>
          <p14:tracePt t="9482" x="7670800" y="3497263"/>
          <p14:tracePt t="9499" x="7680325" y="3497263"/>
          <p14:tracePt t="9532" x="7689850" y="3497263"/>
          <p14:tracePt t="9533" x="7689850" y="3487738"/>
          <p14:tracePt t="9549" x="7699375" y="3487738"/>
          <p14:tracePt t="9603" x="7689850" y="3479800"/>
          <p14:tracePt t="9640" x="7680325" y="3479800"/>
          <p14:tracePt t="9652" x="7670800" y="3479800"/>
          <p14:tracePt t="9669" x="7662863" y="3479800"/>
          <p14:tracePt t="9697" x="7653338" y="3479800"/>
          <p14:tracePt t="9700" x="7643813" y="3479800"/>
          <p14:tracePt t="9730" x="7634288" y="3479800"/>
          <p14:tracePt t="9746" x="7626350" y="3487738"/>
          <p14:tracePt t="9779" x="7626350" y="3497263"/>
          <p14:tracePt t="9796" x="7616825" y="3497263"/>
          <p14:tracePt t="9813" x="7616825" y="3506788"/>
          <p14:tracePt t="9846" x="7607300" y="3516313"/>
          <p14:tracePt t="9880" x="7597775" y="3516313"/>
          <p14:tracePt t="9896" x="7589838" y="3524250"/>
          <p14:tracePt t="9928" x="7589838" y="3533775"/>
          <p14:tracePt t="9946" x="7580313" y="3533775"/>
          <p14:tracePt t="9962" x="7589838" y="3533775"/>
          <p14:tracePt t="9979" x="7589838" y="3543300"/>
          <p14:tracePt t="9996" x="7597775" y="3543300"/>
          <p14:tracePt t="10012" x="7597775" y="3552825"/>
          <p14:tracePt t="10029" x="7607300" y="3552825"/>
          <p14:tracePt t="10062" x="7616825" y="3560763"/>
          <p14:tracePt t="10078" x="7626350" y="3560763"/>
          <p14:tracePt t="10096" x="7634288" y="3560763"/>
          <p14:tracePt t="10113" x="7643813" y="3570288"/>
          <p14:tracePt t="12133" x="7370763" y="3005138"/>
          <p14:tracePt t="12147" x="7378700" y="3005138"/>
          <p14:tracePt t="12181" x="7378700" y="2995613"/>
          <p14:tracePt t="12199" x="7388225" y="2995613"/>
          <p14:tracePt t="12230" x="7397750" y="2995613"/>
          <p14:tracePt t="12248" x="7407275" y="2995613"/>
          <p14:tracePt t="12264" x="7407275" y="2986088"/>
          <p14:tracePt t="12264" x="7415213" y="2986088"/>
          <p14:tracePt t="12281" x="7415213" y="2976563"/>
          <p14:tracePt t="12297" x="7424738" y="2976563"/>
          <p14:tracePt t="12298" x="7424738" y="2968625"/>
          <p14:tracePt t="12313" x="7434263" y="2968625"/>
          <p14:tracePt t="12313" x="7434263" y="2959100"/>
          <p14:tracePt t="12329" x="7434263" y="2949575"/>
          <p14:tracePt t="12330" x="7443788" y="2949575"/>
          <p14:tracePt t="12348" x="7443788" y="2940050"/>
          <p14:tracePt t="12364" x="7451725" y="2930525"/>
          <p14:tracePt t="12380" x="7451725" y="2922588"/>
          <p14:tracePt t="12396" x="7451725" y="2913063"/>
          <p14:tracePt t="12444" x="7461250" y="2913063"/>
          <p14:tracePt t="12447" x="7461250" y="2903538"/>
          <p14:tracePt t="12495" x="7470775" y="2894013"/>
          <p14:tracePt t="12538" x="7470775" y="2886075"/>
          <p14:tracePt t="12538" x="7480300" y="2886075"/>
          <p14:tracePt t="12546" x="7480300" y="2876550"/>
          <p14:tracePt t="12562" x="7488238" y="2867025"/>
          <p14:tracePt t="12563" x="7488238" y="2857500"/>
          <p14:tracePt t="12578" x="7497763" y="2849563"/>
          <p14:tracePt t="12579" x="7507288" y="2830513"/>
          <p14:tracePt t="12595" x="7507288" y="2820988"/>
          <p14:tracePt t="12596" x="7516813" y="2784475"/>
          <p14:tracePt t="12612" x="7516813" y="2757488"/>
          <p14:tracePt t="12613" x="7524750" y="2730500"/>
          <p14:tracePt t="12629" x="7534275" y="2703513"/>
          <p14:tracePt t="12630" x="7553325" y="2667000"/>
          <p14:tracePt t="12644" x="7553325" y="2657475"/>
          <p14:tracePt t="12646" x="7561263" y="2620963"/>
          <p14:tracePt t="12647" x="7570788" y="2593975"/>
          <p14:tracePt t="12662" x="7580313" y="2574925"/>
          <p14:tracePt t="12663" x="7589838" y="2547938"/>
          <p14:tracePt t="12679" x="7616825" y="2501900"/>
          <p14:tracePt t="12680" x="7626350" y="2492375"/>
          <p14:tracePt t="12695" x="7634288" y="2474913"/>
          <p14:tracePt t="12696" x="7653338" y="2447925"/>
          <p14:tracePt t="12712" x="7653338" y="2438400"/>
          <p14:tracePt t="12712" x="7680325" y="2411413"/>
          <p14:tracePt t="12727" x="7689850" y="2401888"/>
          <p14:tracePt t="12729" x="7716838" y="2382838"/>
          <p14:tracePt t="12746" x="7726363" y="2374900"/>
          <p14:tracePt t="12747" x="7735888" y="2355850"/>
          <p14:tracePt t="12761" x="7743825" y="2355850"/>
          <p14:tracePt t="12762" x="7762875" y="2346325"/>
          <p14:tracePt t="12779" x="7772400" y="2338388"/>
          <p14:tracePt t="12779" x="7780338" y="2338388"/>
          <p14:tracePt t="12795" x="7789863" y="2338388"/>
          <p14:tracePt t="12796" x="7799388" y="2328863"/>
          <p14:tracePt t="12812" x="7808913" y="2328863"/>
          <p14:tracePt t="12828" x="7816850" y="2328863"/>
          <p14:tracePt t="12829" x="7835900" y="2328863"/>
          <p14:tracePt t="12845" x="7853363" y="2328863"/>
          <p14:tracePt t="12846" x="7862888" y="2328863"/>
          <p14:tracePt t="12862" x="7872413" y="2328863"/>
          <p14:tracePt t="12863" x="7889875" y="2328863"/>
          <p14:tracePt t="12878" x="7908925" y="2338388"/>
          <p14:tracePt t="12879" x="7918450" y="2338388"/>
          <p14:tracePt t="12895" x="7926388" y="2338388"/>
          <p14:tracePt t="12896" x="7935913" y="2346325"/>
          <p14:tracePt t="12912" x="7945438" y="2355850"/>
          <p14:tracePt t="12912" x="7954963" y="2355850"/>
          <p14:tracePt t="12930" x="7954963" y="2365375"/>
          <p14:tracePt t="13036" x="7962900" y="2365375"/>
          <p14:tracePt t="13038" x="7962900" y="2374900"/>
          <p14:tracePt t="13042" x="7972425" y="2382838"/>
          <p14:tracePt t="13043" x="7981950" y="2392363"/>
          <p14:tracePt t="13230" x="7780338" y="2428875"/>
          <p14:tracePt t="13232" x="7743825" y="2428875"/>
          <p14:tracePt t="13233" x="7716838" y="2428875"/>
          <p14:tracePt t="13235" x="7699375" y="2428875"/>
          <p14:tracePt t="13236" x="7689850" y="2428875"/>
          <p14:tracePt t="13242" x="7643813" y="2428875"/>
          <p14:tracePt t="13243" x="7626350" y="2428875"/>
          <p14:tracePt t="13303" x="7597775" y="2428875"/>
          <p14:tracePt t="13304" x="7561263" y="2428875"/>
          <p14:tracePt t="13307" x="7507288" y="2428875"/>
          <p14:tracePt t="13308" x="7480300" y="2428875"/>
          <p14:tracePt t="13310" x="7424738" y="2419350"/>
          <p14:tracePt t="13311" x="7415213" y="2419350"/>
          <p14:tracePt t="13313" x="7361238" y="2411413"/>
          <p14:tracePt t="13315" x="7324725" y="2411413"/>
          <p14:tracePt t="13326" x="7296150" y="2411413"/>
          <p14:tracePt t="13328" x="7242175" y="2401888"/>
          <p14:tracePt t="13339" x="7223125" y="2401888"/>
          <p14:tracePt t="13343" x="7196138" y="2401888"/>
          <p14:tracePt t="13344" x="7159625" y="2392363"/>
          <p14:tracePt t="13360" x="7123113" y="2392363"/>
          <p14:tracePt t="13362" x="7096125" y="2382838"/>
          <p14:tracePt t="13363" x="7086600" y="2374900"/>
          <p14:tracePt t="13488" x="7040563" y="2365375"/>
          <p14:tracePt t="13490" x="7013575" y="2355850"/>
          <p14:tracePt t="13492" x="6996113" y="2346325"/>
          <p14:tracePt t="13494" x="6967538" y="2338388"/>
          <p14:tracePt t="13496" x="6959600" y="2328863"/>
          <p14:tracePt t="13498" x="6940550" y="2319338"/>
          <p14:tracePt t="13499" x="6923088" y="2301875"/>
          <p14:tracePt t="13501" x="6894513" y="2273300"/>
          <p14:tracePt t="13503" x="6886575" y="2265363"/>
          <p14:tracePt t="13504" x="6867525" y="2236788"/>
          <p14:tracePt t="13507" x="6850063" y="2219325"/>
          <p14:tracePt t="13509" x="6831013" y="2192338"/>
          <p14:tracePt t="13510" x="6821488" y="2163763"/>
          <p14:tracePt t="13512" x="6804025" y="2136775"/>
          <p14:tracePt t="13514" x="6784975" y="2100263"/>
          <p14:tracePt t="13515" x="6777038" y="2073275"/>
          <p14:tracePt t="13517" x="6767513" y="2046288"/>
          <p14:tracePt t="13518" x="6757988" y="2000250"/>
          <p14:tracePt t="13633" x="6748463" y="1954213"/>
          <p14:tracePt t="13634" x="6740525" y="1927225"/>
          <p14:tracePt t="13636" x="6740525" y="1890713"/>
          <p14:tracePt t="13637" x="6740525" y="1854200"/>
          <p14:tracePt t="13639" x="6731000" y="1808163"/>
          <p14:tracePt t="13641" x="6731000" y="1762125"/>
          <p14:tracePt t="13643" x="6731000" y="1725613"/>
          <p14:tracePt t="13644" x="6731000" y="1679575"/>
          <p14:tracePt t="13646" x="6731000" y="1643063"/>
          <p14:tracePt t="13647" x="6731000" y="1598613"/>
          <p14:tracePt t="13649" x="6731000" y="1552575"/>
          <p14:tracePt t="13651" x="6731000" y="1525588"/>
          <p14:tracePt t="13652" x="6731000" y="1479550"/>
          <p14:tracePt t="13654" x="6721475" y="1452563"/>
          <p14:tracePt t="13656" x="6721475" y="1423988"/>
          <p14:tracePt t="13658" x="6721475" y="1406525"/>
          <p14:tracePt t="13660" x="6721475" y="1387475"/>
          <p14:tracePt t="13783" x="6721475" y="1370013"/>
          <p14:tracePt t="13785" x="6721475" y="1360488"/>
          <p14:tracePt t="13787" x="6731000" y="1333500"/>
          <p14:tracePt t="13788" x="6740525" y="1323975"/>
          <p14:tracePt t="13791" x="6748463" y="1296988"/>
          <p14:tracePt t="13792" x="6748463" y="1287463"/>
          <p14:tracePt t="13794" x="6767513" y="1270000"/>
          <p14:tracePt t="13795" x="6767513" y="1241425"/>
          <p14:tracePt t="13797" x="6784975" y="1223963"/>
          <p14:tracePt t="13798" x="6794500" y="1214438"/>
          <p14:tracePt t="13799" x="6794500" y="1204913"/>
          <p14:tracePt t="13801" x="6813550" y="1187450"/>
          <p14:tracePt t="13802" x="6821488" y="1177925"/>
          <p14:tracePt t="13804" x="6831013" y="1160463"/>
          <p14:tracePt t="13806" x="6850063" y="1150938"/>
          <p14:tracePt t="13808" x="6858000" y="1141413"/>
          <p14:tracePt t="13810" x="6867525" y="1141413"/>
          <p14:tracePt t="13811" x="6886575" y="1123950"/>
          <p14:tracePt t="13813" x="6894513" y="1114425"/>
          <p14:tracePt t="13947" x="7050088" y="1014413"/>
          <p14:tracePt t="13948" x="7059613" y="1004888"/>
          <p14:tracePt t="13950" x="7069138" y="1004888"/>
          <p14:tracePt t="13954" x="7077075" y="995363"/>
          <p14:tracePt t="13955" x="7086600" y="985838"/>
          <p14:tracePt t="13969" x="7105650" y="976313"/>
          <p14:tracePt t="13972" x="7113588" y="968375"/>
          <p14:tracePt t="13988" x="7132638" y="958850"/>
          <p14:tracePt t="13990" x="7142163" y="949325"/>
          <p14:tracePt t="14104" x="7159625" y="939800"/>
          <p14:tracePt t="14105" x="7169150" y="931863"/>
          <p14:tracePt t="14107" x="7178675" y="922338"/>
          <p14:tracePt t="14108" x="7196138" y="912813"/>
          <p14:tracePt t="14110" x="7215188" y="912813"/>
          <p14:tracePt t="14111" x="7223125" y="912813"/>
          <p14:tracePt t="14112" x="7232650" y="903288"/>
          <p14:tracePt t="14114" x="7259638" y="895350"/>
          <p14:tracePt t="14115" x="7269163" y="895350"/>
          <p14:tracePt t="14117" x="7305675" y="885825"/>
          <p14:tracePt t="14118" x="7315200" y="876300"/>
          <p14:tracePt t="14120" x="7342188" y="876300"/>
          <p14:tracePt t="14122" x="7361238" y="866775"/>
          <p14:tracePt t="14123" x="7388225" y="866775"/>
          <p14:tracePt t="14125" x="7407275" y="858838"/>
          <p14:tracePt t="14127" x="7415213" y="858838"/>
          <p14:tracePt t="14129" x="7451725" y="849313"/>
          <p14:tracePt t="14130" x="7470775" y="849313"/>
          <p14:tracePt t="14132" x="7507288" y="849313"/>
          <p14:tracePt t="14133" x="7524750" y="839788"/>
          <p14:tracePt t="14273" x="7689850" y="866775"/>
          <p14:tracePt t="14285" x="7707313" y="876300"/>
          <p14:tracePt t="14286" x="7716838" y="876300"/>
          <p14:tracePt t="14411" x="7726363" y="876300"/>
          <p14:tracePt t="14413" x="7735888" y="876300"/>
          <p14:tracePt t="14414" x="7743825" y="876300"/>
          <p14:tracePt t="14415" x="7762875" y="876300"/>
          <p14:tracePt t="14417" x="7772400" y="885825"/>
          <p14:tracePt t="14419" x="7780338" y="895350"/>
          <p14:tracePt t="14420" x="7789863" y="895350"/>
          <p14:tracePt t="14422" x="7799388" y="895350"/>
          <p14:tracePt t="14423" x="7808913" y="895350"/>
          <p14:tracePt t="14426" x="7826375" y="903288"/>
          <p14:tracePt t="14427" x="7845425" y="903288"/>
          <p14:tracePt t="14429" x="7853363" y="903288"/>
          <p14:tracePt t="14430" x="7881938" y="912813"/>
          <p14:tracePt t="14432" x="7899400" y="912813"/>
          <p14:tracePt t="14433" x="7908925" y="922338"/>
          <p14:tracePt t="14435" x="7918450" y="922338"/>
          <p14:tracePt t="14436" x="7935913" y="931863"/>
          <p14:tracePt t="14437" x="7945438" y="939800"/>
          <p14:tracePt t="14552" x="7954963" y="939800"/>
          <p14:tracePt t="14554" x="7962900" y="949325"/>
          <p14:tracePt t="14555" x="7972425" y="949325"/>
          <p14:tracePt t="14557" x="7981950" y="958850"/>
          <p14:tracePt t="14560" x="7991475" y="968375"/>
          <p14:tracePt t="14561" x="7991475" y="976313"/>
          <p14:tracePt t="14563" x="7999413" y="985838"/>
          <p14:tracePt t="14566" x="8008938" y="1004888"/>
          <p14:tracePt t="14568" x="8018463" y="1014413"/>
          <p14:tracePt t="14570" x="8027988" y="1031875"/>
          <p14:tracePt t="14572" x="8035925" y="1031875"/>
          <p14:tracePt t="14576" x="8045450" y="1050925"/>
          <p14:tracePt t="14577" x="8054975" y="1050925"/>
          <p14:tracePt t="14579" x="8064500" y="1058863"/>
          <p14:tracePt t="14581" x="8064500" y="1068388"/>
          <p14:tracePt t="14582" x="8072438" y="1068388"/>
          <p14:tracePt t="14584" x="8072438" y="1077913"/>
          <p14:tracePt t="14585" x="8081963" y="1087438"/>
          <p14:tracePt t="14587" x="8091488" y="1095375"/>
          <p14:tracePt t="14589" x="8091488" y="1104900"/>
          <p14:tracePt t="14718" x="8091488" y="1123950"/>
          <p14:tracePt t="14720" x="8101013" y="1131888"/>
          <p14:tracePt t="14721" x="8101013" y="1150938"/>
          <p14:tracePt t="14723" x="8108950" y="1160463"/>
          <p14:tracePt t="14725" x="8108950" y="1168400"/>
          <p14:tracePt t="14726" x="8108950" y="1177925"/>
          <p14:tracePt t="14727" x="8118475" y="1196975"/>
          <p14:tracePt t="14729" x="8118475" y="1204913"/>
          <p14:tracePt t="14731" x="8128000" y="1223963"/>
          <p14:tracePt t="14732" x="8128000" y="1233488"/>
          <p14:tracePt t="14734" x="8128000" y="1241425"/>
          <p14:tracePt t="14735" x="8128000" y="1260475"/>
          <p14:tracePt t="14737" x="8128000" y="1270000"/>
          <p14:tracePt t="14739" x="8128000" y="1277938"/>
          <p14:tracePt t="14741" x="8128000" y="1287463"/>
          <p14:tracePt t="14742" x="8128000" y="1296988"/>
          <p14:tracePt t="14743" x="8128000" y="1306513"/>
          <p14:tracePt t="14746" x="8128000" y="1323975"/>
          <p14:tracePt t="14861" x="8128000" y="1343025"/>
          <p14:tracePt t="14862" x="8128000" y="1360488"/>
          <p14:tracePt t="14864" x="8128000" y="1379538"/>
          <p14:tracePt t="14866" x="8128000" y="1387475"/>
          <p14:tracePt t="14867" x="8128000" y="1416050"/>
          <p14:tracePt t="14869" x="8128000" y="1433513"/>
          <p14:tracePt t="14870" x="8128000" y="1443038"/>
          <p14:tracePt t="14872" x="8118475" y="1460500"/>
          <p14:tracePt t="14874" x="8118475" y="1470025"/>
          <p14:tracePt t="14876" x="8118475" y="1489075"/>
          <p14:tracePt t="14877" x="8108950" y="1497013"/>
          <p14:tracePt t="14878" x="8108950" y="1516063"/>
          <p14:tracePt t="14880" x="8108950" y="1525588"/>
          <p14:tracePt t="14882" x="8108950" y="1533525"/>
          <p14:tracePt t="14883" x="8108950" y="1543050"/>
          <p14:tracePt t="14884" x="8101013" y="1552575"/>
          <p14:tracePt t="14886" x="8101013" y="1570038"/>
          <p14:tracePt t="14887" x="8101013" y="1579563"/>
          <p14:tracePt t="14888" x="8101013" y="1589088"/>
          <p14:tracePt t="14898" x="8091488" y="1598613"/>
          <p14:tracePt t="14899" x="8091488" y="1606550"/>
          <p14:tracePt t="15024" x="8091488" y="1616075"/>
          <p14:tracePt t="15026" x="8081963" y="1635125"/>
          <p14:tracePt t="15027" x="8081963" y="1643063"/>
          <p14:tracePt t="15029" x="8072438" y="1662113"/>
          <p14:tracePt t="15032" x="8064500" y="1671638"/>
          <p14:tracePt t="15033" x="8064500" y="1689100"/>
          <p14:tracePt t="15035" x="8054975" y="1698625"/>
          <p14:tracePt t="15038" x="8045450" y="1716088"/>
          <p14:tracePt t="15043" x="8045450" y="1725613"/>
          <p14:tracePt t="15047" x="8045450" y="1735138"/>
          <p14:tracePt t="15051" x="8035925" y="1744663"/>
          <p14:tracePt t="15053" x="8035925" y="1752600"/>
          <p14:tracePt t="15054" x="8035925" y="1762125"/>
          <p14:tracePt t="15168" x="8027988" y="1781175"/>
          <p14:tracePt t="15170" x="8027988" y="1789113"/>
          <p14:tracePt t="15171" x="8018463" y="1808163"/>
          <p14:tracePt t="15175" x="8008938" y="1825625"/>
          <p14:tracePt t="15176" x="8008938" y="1835150"/>
          <p14:tracePt t="15178" x="7999413" y="1844675"/>
          <p14:tracePt t="15180" x="7991475" y="1854200"/>
          <p14:tracePt t="15181" x="7991475" y="1862138"/>
          <p14:tracePt t="15183" x="7991475" y="1871663"/>
          <p14:tracePt t="15184" x="7981950" y="1871663"/>
          <p14:tracePt t="15186" x="7981950" y="1890713"/>
          <p14:tracePt t="15188" x="7972425" y="1898650"/>
          <p14:tracePt t="15191" x="7962900" y="1898650"/>
          <p14:tracePt t="15192" x="7962900" y="1917700"/>
          <p14:tracePt t="15194" x="7954963" y="1927225"/>
          <p14:tracePt t="15195" x="7945438" y="1927225"/>
          <p14:tracePt t="15197" x="7926388" y="1935163"/>
          <p14:tracePt t="15198" x="7918450" y="1944688"/>
          <p14:tracePt t="15213" x="7889875" y="1963738"/>
          <p14:tracePt t="15213" x="7881938" y="1973263"/>
          <p14:tracePt t="15350" x="7743825" y="2063750"/>
          <p14:tracePt t="15352" x="7735888" y="2073275"/>
          <p14:tracePt t="15486" x="7735888" y="2082800"/>
          <p14:tracePt t="15645" x="7735888" y="2090738"/>
          <p14:tracePt t="15652" x="7743825" y="2100263"/>
          <p14:tracePt t="15663" x="7753350" y="2100263"/>
          <p14:tracePt t="15785" x="7762875" y="2100263"/>
          <p14:tracePt t="15786" x="7762875" y="2109788"/>
          <p14:tracePt t="15796" x="7762875" y="2119313"/>
          <p14:tracePt t="15799" x="7772400" y="2119313"/>
          <p14:tracePt t="15823" x="7772400" y="2127250"/>
          <p14:tracePt t="15829" x="7780338" y="2127250"/>
          <p14:tracePt t="15945" x="7780338" y="2136775"/>
          <p14:tracePt t="15949" x="7780338" y="2146300"/>
          <p14:tracePt t="16258" x="7999413" y="2119313"/>
          <p14:tracePt t="16259" x="8027988" y="2119313"/>
          <p14:tracePt t="16261" x="8072438" y="2109788"/>
          <p14:tracePt t="16262" x="8081963" y="2109788"/>
          <p14:tracePt t="16263" x="8118475" y="2109788"/>
          <p14:tracePt t="16265" x="8147050" y="2109788"/>
          <p14:tracePt t="16266" x="8164513" y="2109788"/>
          <p14:tracePt t="16267" x="8201025" y="2109788"/>
          <p14:tracePt t="16269" x="8228013" y="2109788"/>
          <p14:tracePt t="16271" x="8274050" y="2109788"/>
          <p14:tracePt t="16273" x="8301038" y="2109788"/>
          <p14:tracePt t="16274" x="8337550" y="2109788"/>
          <p14:tracePt t="16276" x="8383588" y="2109788"/>
          <p14:tracePt t="16278" x="8429625" y="2109788"/>
          <p14:tracePt t="16279" x="8483600" y="2109788"/>
          <p14:tracePt t="16280" x="8529638" y="2109788"/>
          <p14:tracePt t="16401" x="8575675" y="2109788"/>
          <p14:tracePt t="16403" x="8621713" y="2119313"/>
          <p14:tracePt t="16404" x="8666163" y="2119313"/>
          <p14:tracePt t="16406" x="8712200" y="2127250"/>
          <p14:tracePt t="16408" x="8739188" y="2127250"/>
          <p14:tracePt t="16410" x="8785225" y="2127250"/>
          <p14:tracePt t="16411" x="8821738" y="2136775"/>
          <p14:tracePt t="16413" x="8877300" y="2136775"/>
          <p14:tracePt t="16414" x="8921750" y="2146300"/>
          <p14:tracePt t="16416" x="8977313" y="2146300"/>
          <p14:tracePt t="16417" x="9023350" y="2146300"/>
          <p14:tracePt t="16419" x="9077325" y="2146300"/>
          <p14:tracePt t="16421" x="9123363" y="2155825"/>
          <p14:tracePt t="16423" x="9178925" y="2163763"/>
          <p14:tracePt t="16425" x="9223375" y="2173288"/>
          <p14:tracePt t="16426" x="9259888" y="2173288"/>
          <p14:tracePt t="16428" x="9288463" y="2182813"/>
          <p14:tracePt t="16429" x="9315450" y="2182813"/>
          <p14:tracePt t="16548" x="9342438" y="2182813"/>
          <p14:tracePt t="16549" x="9369425" y="2192338"/>
          <p14:tracePt t="16551" x="9415463" y="2200275"/>
          <p14:tracePt t="16552" x="9451975" y="2200275"/>
          <p14:tracePt t="16554" x="9488488" y="2200275"/>
          <p14:tracePt t="16556" x="9515475" y="2200275"/>
          <p14:tracePt t="16558" x="9551988" y="2200275"/>
          <p14:tracePt t="16559" x="9580563" y="2209800"/>
          <p14:tracePt t="16560" x="9607550" y="2209800"/>
          <p14:tracePt t="16561" x="9634538" y="2209800"/>
          <p14:tracePt t="16562" x="9653588" y="2209800"/>
          <p14:tracePt t="16563" x="9661525" y="2209800"/>
          <p14:tracePt t="16565" x="9690100" y="2219325"/>
          <p14:tracePt t="16567" x="9717088" y="2219325"/>
          <p14:tracePt t="16569" x="9726613" y="2219325"/>
          <p14:tracePt t="16571" x="9734550" y="2219325"/>
          <p14:tracePt t="16573" x="9744075" y="2219325"/>
          <p14:tracePt t="16868" x="9753600" y="2219325"/>
          <p14:tracePt t="17020" x="9744075" y="2219325"/>
          <p14:tracePt t="17670" x="9744075" y="2309813"/>
          <p14:tracePt t="17684" x="9744075" y="2319338"/>
          <p14:tracePt t="17685" x="9734550" y="2319338"/>
          <p14:tracePt t="17699" x="9726613" y="2338388"/>
          <p14:tracePt t="17700" x="9707563" y="2346325"/>
          <p14:tracePt t="17715" x="9707563" y="2355850"/>
          <p14:tracePt t="17716" x="9690100" y="2365375"/>
          <p14:tracePt t="17731" x="9671050" y="2382838"/>
          <p14:tracePt t="17732" x="9644063" y="2411413"/>
          <p14:tracePt t="17748" x="9625013" y="2419350"/>
          <p14:tracePt t="17749" x="9607550" y="2428875"/>
          <p14:tracePt t="17765" x="9598025" y="2438400"/>
          <p14:tracePt t="17766" x="9551988" y="2455863"/>
          <p14:tracePt t="17794" x="9534525" y="2474913"/>
          <p14:tracePt t="17795" x="9488488" y="2511425"/>
          <p14:tracePt t="17808" x="9478963" y="2528888"/>
          <p14:tracePt t="17811" x="9451975" y="2565400"/>
          <p14:tracePt t="17811" x="9434513" y="2601913"/>
          <p14:tracePt t="17815" x="9415463" y="2630488"/>
          <p14:tracePt t="17819" x="9388475" y="2684463"/>
          <p14:tracePt t="17820" x="9378950" y="2703513"/>
          <p14:tracePt t="17831" x="9332913" y="2776538"/>
          <p14:tracePt t="17832" x="9324975" y="2784475"/>
          <p14:tracePt t="17847" x="9296400" y="2820988"/>
          <p14:tracePt t="17849" x="9269413" y="2849563"/>
          <p14:tracePt t="17865" x="9259888" y="2867025"/>
          <p14:tracePt t="17865" x="9232900" y="2903538"/>
          <p14:tracePt t="17881" x="9232900" y="2913063"/>
          <p14:tracePt t="17882" x="9205913" y="2949575"/>
          <p14:tracePt t="17898" x="9196388" y="2968625"/>
          <p14:tracePt t="17899" x="9186863" y="2986088"/>
          <p14:tracePt t="17914" x="9178925" y="3005138"/>
          <p14:tracePt t="17932" x="9169400" y="3013075"/>
          <p14:tracePt t="17933" x="9169400" y="3022600"/>
          <p14:tracePt t="17948" x="9159875" y="3032125"/>
          <p14:tracePt t="17949" x="9159875" y="3041650"/>
          <p14:tracePt t="17965" x="9159875" y="3049588"/>
          <p14:tracePt t="17965" x="9150350" y="3059113"/>
          <p14:tracePt t="17984" x="9150350" y="3068638"/>
          <p14:tracePt t="17984" x="9142413" y="3068638"/>
          <p14:tracePt t="17997" x="9142413" y="3078163"/>
          <p14:tracePt t="17998" x="9132888" y="3086100"/>
          <p14:tracePt t="18015" x="9132888" y="3095625"/>
          <p14:tracePt t="18015" x="9132888" y="3105150"/>
          <p14:tracePt t="18031" x="9123363" y="3105150"/>
          <p14:tracePt t="18032" x="9113838" y="3114675"/>
          <p14:tracePt t="18046" x="9113838" y="3122613"/>
          <p14:tracePt t="18080" x="9105900" y="3122613"/>
          <p14:tracePt t="18082" x="9096375" y="3132138"/>
          <p14:tracePt t="18084" x="9096375" y="3141663"/>
          <p14:tracePt t="18085" x="9086850" y="3151188"/>
          <p14:tracePt t="18100" x="9077325" y="3159125"/>
          <p14:tracePt t="18114" x="9069388" y="3168650"/>
          <p14:tracePt t="18130" x="9059863" y="3178175"/>
          <p14:tracePt t="18146" x="9059863" y="3187700"/>
          <p14:tracePt t="18147" x="9050338" y="3187700"/>
          <p14:tracePt t="18164" x="9050338" y="3195638"/>
          <p14:tracePt t="18181" x="9040813" y="3195638"/>
          <p14:tracePt t="18181" x="9040813" y="3205163"/>
          <p14:tracePt t="18213" x="9032875" y="3214688"/>
          <p14:tracePt t="18245" x="9032875" y="3224213"/>
          <p14:tracePt t="18261" x="9023350" y="3224213"/>
          <p14:tracePt t="18283" x="9023350" y="3232150"/>
          <p14:tracePt t="18301" x="9013825" y="3232150"/>
          <p14:tracePt t="18344" x="9013825" y="3241675"/>
          <p14:tracePt t="18378" x="9004300" y="3241675"/>
          <p14:tracePt t="18525" x="8996363" y="3241675"/>
          <p14:tracePt t="18572" x="8996363" y="3232150"/>
          <p14:tracePt t="18615" x="8986838" y="3232150"/>
          <p14:tracePt t="18655" x="8977313" y="3232150"/>
          <p14:tracePt t="18721" x="8977313" y="3224213"/>
          <p14:tracePt t="18755" x="8967788" y="3224213"/>
          <p14:tracePt t="18790" x="8967788" y="3214688"/>
          <p14:tracePt t="18920" x="8959850" y="3214688"/>
          <p14:tracePt t="18952" x="8959850" y="3224213"/>
          <p14:tracePt t="19040" x="8950325" y="3224213"/>
          <p14:tracePt t="19070" x="8950325" y="3232150"/>
          <p14:tracePt t="19383" x="8950325" y="3241675"/>
          <p14:tracePt t="19467" x="8959850" y="3241675"/>
          <p14:tracePt t="19619" x="8967788" y="3241675"/>
          <p14:tracePt t="19681" x="8967788" y="3251200"/>
          <p14:tracePt t="19767" x="8977313" y="3251200"/>
          <p14:tracePt t="19842" x="8986838" y="3251200"/>
          <p14:tracePt t="19863" x="8986838" y="3260725"/>
          <p14:tracePt t="20082" x="8986838" y="3268663"/>
          <p14:tracePt t="20179" x="8986838" y="3278188"/>
          <p14:tracePt t="20195" x="8977313" y="3278188"/>
          <p14:tracePt t="20413" x="8967788" y="3278188"/>
          <p14:tracePt t="20485" x="8959850" y="3278188"/>
          <p14:tracePt t="20486" x="8913813" y="3278188"/>
          <p14:tracePt t="20489" x="8894763" y="3278188"/>
          <p14:tracePt t="20491" x="8848725" y="3278188"/>
          <p14:tracePt t="20492" x="8831263" y="3278188"/>
          <p14:tracePt t="20494" x="8804275" y="3278188"/>
          <p14:tracePt t="20495" x="8775700" y="3278188"/>
          <p14:tracePt t="20496" x="8748713" y="3278188"/>
          <p14:tracePt t="20497" x="8702675" y="3278188"/>
          <p14:tracePt t="20514" x="8648700" y="3287713"/>
          <p14:tracePt t="20515" x="8639175" y="3287713"/>
          <p14:tracePt t="20531" x="8593138" y="3287713"/>
          <p14:tracePt t="20531" x="8529638" y="3287713"/>
          <p14:tracePt t="20545" x="8502650" y="3287713"/>
          <p14:tracePt t="20547" x="8456613" y="3287713"/>
          <p14:tracePt t="20547" x="8439150" y="3287713"/>
          <p14:tracePt t="20560" x="8420100" y="3287713"/>
          <p14:tracePt t="20561" x="8329613" y="3297238"/>
          <p14:tracePt t="20579" x="8310563" y="3297238"/>
          <p14:tracePt t="20580" x="8201025" y="3297238"/>
          <p14:tracePt t="20592" x="8174038" y="3297238"/>
          <p14:tracePt t="20941" x="1277938" y="3662363"/>
          <p14:tracePt t="20943" x="1123950" y="3652838"/>
          <p14:tracePt t="20959" x="1068388" y="3652838"/>
          <p14:tracePt t="20959" x="977900" y="3652838"/>
          <p14:tracePt t="20961" x="885825" y="3643313"/>
          <p14:tracePt t="20976" x="868363" y="3643313"/>
          <p14:tracePt t="20978" x="793750" y="3643313"/>
          <p14:tracePt t="20978" x="757238" y="3643313"/>
          <p14:tracePt t="20994" x="693738" y="3643313"/>
          <p14:tracePt t="20994" x="647700" y="3643313"/>
          <p14:tracePt t="21010" x="593725" y="3643313"/>
          <p14:tracePt t="21010" x="566738" y="3652838"/>
          <p14:tracePt t="21026" x="557213" y="3652838"/>
          <p14:tracePt t="21027" x="511175" y="3662363"/>
          <p14:tracePt t="21058" x="501650" y="3662363"/>
          <p14:tracePt t="21060" x="493713" y="3670300"/>
          <p14:tracePt t="21062" x="474663" y="3670300"/>
          <p14:tracePt t="21062" x="465138" y="3679825"/>
          <p14:tracePt t="21076" x="457200" y="3689350"/>
          <p14:tracePt t="21077" x="447675" y="3689350"/>
          <p14:tracePt t="21093" x="438150" y="3698875"/>
          <p14:tracePt t="21110" x="428625" y="3706813"/>
          <p14:tracePt t="21111" x="420688" y="3706813"/>
          <p14:tracePt t="21126" x="420688" y="3716338"/>
          <p14:tracePt t="21128" x="411163" y="3725863"/>
          <p14:tracePt t="21143" x="401638" y="3725863"/>
          <p14:tracePt t="21143" x="392113" y="3735388"/>
          <p14:tracePt t="21159" x="384175" y="3743325"/>
          <p14:tracePt t="21162" x="374650" y="3752850"/>
          <p14:tracePt t="21162" x="374650" y="3762375"/>
          <p14:tracePt t="21203" x="365125" y="3771900"/>
          <p14:tracePt t="21206" x="355600" y="3789363"/>
          <p14:tracePt t="21208" x="347663" y="3798888"/>
          <p14:tracePt t="21209" x="347663" y="3808413"/>
          <p14:tracePt t="21210" x="347663" y="3816350"/>
          <p14:tracePt t="21226" x="347663" y="3825875"/>
          <p14:tracePt t="21227" x="347663" y="3835400"/>
          <p14:tracePt t="21228" x="347663" y="3844925"/>
          <p14:tracePt t="21241" x="355600" y="3844925"/>
          <p14:tracePt t="21242" x="355600" y="3852863"/>
          <p14:tracePt t="21282" x="365125" y="3862388"/>
          <p14:tracePt t="21284" x="374650" y="3871913"/>
          <p14:tracePt t="21285" x="384175" y="3881438"/>
          <p14:tracePt t="21286" x="392113" y="3889375"/>
          <p14:tracePt t="21291" x="392113" y="3898900"/>
          <p14:tracePt t="21292" x="401638" y="3898900"/>
          <p14:tracePt t="21308" x="411163" y="3898900"/>
          <p14:tracePt t="21310" x="420688" y="3908425"/>
          <p14:tracePt t="21311" x="420688" y="3917950"/>
          <p14:tracePt t="21325" x="428625" y="3917950"/>
          <p14:tracePt t="21327" x="438150" y="3935413"/>
          <p14:tracePt t="21372" x="447675" y="3935413"/>
          <p14:tracePt t="21374" x="457200" y="3963988"/>
          <p14:tracePt t="21377" x="474663" y="4008438"/>
          <p14:tracePt t="21378" x="474663" y="4044950"/>
          <p14:tracePt t="21379" x="484188" y="4064000"/>
          <p14:tracePt t="21390" x="484188" y="4081463"/>
          <p14:tracePt t="21391" x="493713" y="4090988"/>
          <p14:tracePt t="21392" x="493713" y="4100513"/>
          <p14:tracePt t="21407" x="501650" y="4110038"/>
          <p14:tracePt t="21409" x="501650" y="4127500"/>
          <p14:tracePt t="21410" x="511175" y="4127500"/>
          <p14:tracePt t="21426" x="520700" y="4154488"/>
          <p14:tracePt t="21426" x="520700" y="4164013"/>
          <p14:tracePt t="21463" x="530225" y="4164013"/>
          <p14:tracePt t="21465" x="538163" y="4183063"/>
          <p14:tracePt t="21466" x="538163" y="4200525"/>
          <p14:tracePt t="21467" x="547688" y="4210050"/>
          <p14:tracePt t="21475" x="547688" y="4219575"/>
          <p14:tracePt t="21476" x="557213" y="4219575"/>
          <p14:tracePt t="21476" x="557213" y="4237038"/>
          <p14:tracePt t="21493" x="566738" y="4256088"/>
          <p14:tracePt t="21509" x="566738" y="4264025"/>
          <p14:tracePt t="21551" x="566738" y="4273550"/>
          <p14:tracePt t="21554" x="566738" y="4283075"/>
          <p14:tracePt t="21556" x="566738" y="4292600"/>
          <p14:tracePt t="21573" x="566738" y="4300538"/>
          <p14:tracePt t="21575" x="557213" y="4300538"/>
          <p14:tracePt t="21588" x="547688" y="4300538"/>
          <p14:tracePt t="21590" x="538163" y="4310063"/>
          <p14:tracePt t="21608" x="530225" y="4319588"/>
          <p14:tracePt t="21641" x="520700" y="4319588"/>
          <p14:tracePt t="21643" x="511175" y="4337050"/>
          <p14:tracePt t="21645" x="501650" y="4346575"/>
          <p14:tracePt t="21688" x="511175" y="4346575"/>
          <p14:tracePt t="21736" x="501650" y="4346575"/>
          <p14:tracePt t="21753" x="493713" y="4346575"/>
          <p14:tracePt t="21771" x="484188" y="4346575"/>
          <p14:tracePt t="21787" x="474663" y="4346575"/>
          <p14:tracePt t="21822" x="465138" y="4346575"/>
          <p14:tracePt t="21825" x="457200" y="4346575"/>
          <p14:tracePt t="21840" x="447675" y="4346575"/>
          <p14:tracePt t="21853" x="438150" y="4346575"/>
          <p14:tracePt t="21872" x="428625" y="4346575"/>
          <p14:tracePt t="21912" x="428625" y="4337050"/>
          <p14:tracePt t="21930" x="420688" y="4337050"/>
          <p14:tracePt t="21931" x="420688" y="4329113"/>
          <p14:tracePt t="21936" x="411163" y="4329113"/>
          <p14:tracePt t="21954" x="411163" y="4319588"/>
          <p14:tracePt t="21969" x="401638" y="4319588"/>
          <p14:tracePt t="21993" x="392113" y="4310063"/>
          <p14:tracePt t="21994" x="384175" y="4310063"/>
          <p14:tracePt t="22004" x="374650" y="4300538"/>
          <p14:tracePt t="22019" x="365125" y="4292600"/>
          <p14:tracePt t="22035" x="355600" y="4292600"/>
          <p14:tracePt t="22069" x="347663" y="4300538"/>
          <p14:tracePt t="22085" x="338138" y="4300538"/>
          <p14:tracePt t="22102" x="338138" y="4310063"/>
          <p14:tracePt t="22118" x="328613" y="4310063"/>
          <p14:tracePt t="22139" x="319088" y="4310063"/>
          <p14:tracePt t="22235" x="319088" y="4300538"/>
          <p14:tracePt t="22485" x="319088" y="4292600"/>
          <p14:tracePt t="22500" x="328613" y="4292600"/>
          <p14:tracePt t="22548" x="328613" y="4283075"/>
          <p14:tracePt t="22566" x="338138" y="4283075"/>
          <p14:tracePt t="22582" x="338138" y="4273550"/>
          <p14:tracePt t="22615" x="347663" y="4273550"/>
          <p14:tracePt t="22649" x="355600" y="4273550"/>
          <p14:tracePt t="22664" x="355600" y="4264025"/>
          <p14:tracePt t="22687" x="365125" y="4264025"/>
          <p14:tracePt t="22715" x="365125" y="4256088"/>
          <p14:tracePt t="22731" x="374650" y="4256088"/>
          <p14:tracePt t="22765" x="384175" y="4256088"/>
          <p14:tracePt t="22847" x="392113" y="4256088"/>
          <p14:tracePt t="22977" x="401638" y="4256088"/>
          <p14:tracePt t="23029" x="401638" y="4246563"/>
          <p14:tracePt t="23096" x="411163" y="4246563"/>
          <p14:tracePt t="23128" x="411163" y="4237038"/>
          <p14:tracePt t="23172" x="420688" y="4237038"/>
          <p14:tracePt t="23178" x="420688" y="4227513"/>
          <p14:tracePt t="23277" x="428625" y="4227513"/>
          <p14:tracePt t="23358" x="428625" y="4237038"/>
          <p14:tracePt t="23445" x="428625" y="4246563"/>
          <p14:tracePt t="23509" x="428625" y="4256088"/>
          <p14:tracePt t="23574" x="438150" y="4256088"/>
          <p14:tracePt t="23856" x="438150" y="4264025"/>
          <p14:tracePt t="23910" x="438150" y="4273550"/>
          <p14:tracePt t="23941" x="428625" y="4273550"/>
          <p14:tracePt t="23989" x="420688" y="4273550"/>
          <p14:tracePt t="24073" x="420688" y="4283075"/>
          <p14:tracePt t="24105" x="411163" y="4283075"/>
          <p14:tracePt t="24273" x="411163" y="4292600"/>
          <p14:tracePt t="24286" x="401638" y="4292600"/>
          <p14:tracePt t="24336" x="392113" y="4292600"/>
          <p14:tracePt t="24486" x="401638" y="4292600"/>
          <p14:tracePt t="24519" x="411163" y="4292600"/>
          <p14:tracePt t="24552" x="411163" y="4283075"/>
          <p14:tracePt t="24568" x="420688" y="4283075"/>
          <p14:tracePt t="24591" x="420688" y="4292600"/>
          <p14:tracePt t="24637" x="420688" y="4300538"/>
          <p14:tracePt t="24694" x="420688" y="4310063"/>
          <p14:tracePt t="24750" x="420688" y="4319588"/>
          <p14:tracePt t="24818" x="420688" y="4329113"/>
          <p14:tracePt t="24832" x="428625" y="4329113"/>
          <p14:tracePt t="25067" x="438150" y="4329113"/>
          <p14:tracePt t="25102" x="447675" y="4329113"/>
          <p14:tracePt t="25164" x="438150" y="4329113"/>
          <p14:tracePt t="25269" x="438150" y="4319588"/>
          <p14:tracePt t="25300" x="438150" y="4310063"/>
          <p14:tracePt t="25301" x="447675" y="4310063"/>
          <p14:tracePt t="25333" x="457200" y="4300538"/>
          <p14:tracePt t="25373" x="465138" y="4292600"/>
          <p14:tracePt t="25374" x="474663" y="4292600"/>
          <p14:tracePt t="25375" x="501650" y="4283075"/>
          <p14:tracePt t="25381" x="530225" y="4273550"/>
          <p14:tracePt t="25382" x="547688" y="4264025"/>
          <p14:tracePt t="25398" x="557213" y="4256088"/>
          <p14:tracePt t="25400" x="593725" y="4246563"/>
          <p14:tracePt t="25400" x="620713" y="4237038"/>
          <p14:tracePt t="25415" x="676275" y="4219575"/>
          <p14:tracePt t="25415" x="684213" y="4210050"/>
          <p14:tracePt t="25432" x="703263" y="4210050"/>
          <p14:tracePt t="25434" x="730250" y="4191000"/>
          <p14:tracePt t="25447" x="757238" y="4183063"/>
          <p14:tracePt t="25447" x="776288" y="4173538"/>
          <p14:tracePt t="25466" x="803275" y="4154488"/>
          <p14:tracePt t="25481" x="812800" y="4154488"/>
          <p14:tracePt t="25482" x="831850" y="4146550"/>
          <p14:tracePt t="25500" x="839788" y="4146550"/>
          <p14:tracePt t="25501" x="839788" y="4137025"/>
          <p14:tracePt t="25507" x="849313" y="4137025"/>
          <p14:tracePt t="25515" x="858838" y="4137025"/>
          <p14:tracePt t="25566" x="849313" y="4146550"/>
          <p14:tracePt t="25597" x="839788" y="4146550"/>
          <p14:tracePt t="25613" x="839788" y="4154488"/>
          <p14:tracePt t="25614" x="831850" y="4154488"/>
          <p14:tracePt t="25645" x="822325" y="4164013"/>
          <p14:tracePt t="25673" x="812800" y="4164013"/>
          <p14:tracePt t="25679" x="812800" y="4173538"/>
          <p14:tracePt t="25699" x="803275" y="4173538"/>
          <p14:tracePt t="25712" x="803275" y="4183063"/>
          <p14:tracePt t="25732" x="793750" y="4183063"/>
          <p14:tracePt t="25746" x="785813" y="4183063"/>
          <p14:tracePt t="25762" x="785813" y="4191000"/>
          <p14:tracePt t="25782" x="776288" y="4191000"/>
          <p14:tracePt t="25797" x="776288" y="4200525"/>
          <p14:tracePt t="25829" x="766763" y="4200525"/>
          <p14:tracePt t="25830" x="757238" y="4210050"/>
          <p14:tracePt t="25844" x="749300" y="4219575"/>
          <p14:tracePt t="25861" x="739775" y="4219575"/>
          <p14:tracePt t="25881" x="730250" y="4219575"/>
          <p14:tracePt t="25882" x="720725" y="4227513"/>
          <p14:tracePt t="25894" x="712788" y="4227513"/>
          <p14:tracePt t="25916" x="703263" y="4227513"/>
          <p14:tracePt t="25916" x="693738" y="4237038"/>
          <p14:tracePt t="25928" x="684213" y="4237038"/>
          <p14:tracePt t="25946" x="676275" y="4237038"/>
          <p14:tracePt t="25961" x="676275" y="4246563"/>
          <p14:tracePt t="25962" x="666750" y="4246563"/>
          <p14:tracePt t="25978" x="657225" y="4246563"/>
          <p14:tracePt t="25993" x="647700" y="4256088"/>
          <p14:tracePt t="26012" x="639763" y="4256088"/>
          <p14:tracePt t="26027" x="630238" y="4256088"/>
          <p14:tracePt t="26047" x="620713" y="4264025"/>
          <p14:tracePt t="26060" x="611188" y="4264025"/>
          <p14:tracePt t="26077" x="603250" y="4264025"/>
          <p14:tracePt t="26093" x="593725" y="4264025"/>
          <p14:tracePt t="26109" x="593725" y="4273550"/>
          <p14:tracePt t="26127" x="584200" y="4273550"/>
          <p14:tracePt t="26162" x="574675" y="4273550"/>
          <p14:tracePt t="26191" x="574675" y="4283075"/>
          <p14:tracePt t="26311" x="584200" y="4283075"/>
          <p14:tracePt t="26312" x="584200" y="4292600"/>
          <p14:tracePt t="26377" x="584200" y="4300538"/>
          <p14:tracePt t="26462" x="584200" y="4310063"/>
          <p14:tracePt t="26557" x="593725" y="4310063"/>
          <p14:tracePt t="26689" x="603250" y="4310063"/>
          <p14:tracePt t="26739" x="603250" y="4319588"/>
          <p14:tracePt t="26838" x="603250" y="4329113"/>
          <p14:tracePt t="26910" x="593725" y="4329113"/>
          <p14:tracePt t="27002" x="603250" y="4329113"/>
          <p14:tracePt t="27055" x="611188" y="4329113"/>
          <p14:tracePt t="27105" x="620713" y="4329113"/>
          <p14:tracePt t="27152" x="630238" y="4329113"/>
          <p14:tracePt t="27219" x="639763" y="4329113"/>
          <p14:tracePt t="27293" x="647700" y="4329113"/>
          <p14:tracePt t="27320" x="657225" y="4329113"/>
          <p14:tracePt t="27368" x="666750" y="4329113"/>
          <p14:tracePt t="27402" x="676275" y="4329113"/>
          <p14:tracePt t="27451" x="684213" y="4329113"/>
          <p14:tracePt t="27517" x="684213" y="4337050"/>
          <p14:tracePt t="27534" x="676275" y="4337050"/>
          <p14:tracePt t="27553" x="666750" y="4337050"/>
          <p14:tracePt t="27584" x="657225" y="4337050"/>
          <p14:tracePt t="27650" x="657225" y="4329113"/>
          <p14:tracePt t="27666" x="647700" y="4329113"/>
          <p14:tracePt t="27699" x="639763" y="4337050"/>
          <p14:tracePt t="27717" x="639763" y="4346575"/>
          <p14:tracePt t="27750" x="630238" y="4346575"/>
          <p14:tracePt t="27767" x="620713" y="4346575"/>
          <p14:tracePt t="27768" x="611188" y="4346575"/>
          <p14:tracePt t="27788" x="603250" y="4346575"/>
          <p14:tracePt t="27799" x="593725" y="4346575"/>
          <p14:tracePt t="27801" x="574675" y="4346575"/>
          <p14:tracePt t="27816" x="566738" y="4346575"/>
          <p14:tracePt t="27816" x="547688" y="4346575"/>
          <p14:tracePt t="27833" x="538163" y="4346575"/>
          <p14:tracePt t="27834" x="520700" y="4346575"/>
          <p14:tracePt t="27850" x="511175" y="4356100"/>
          <p14:tracePt t="27851" x="501650" y="4356100"/>
          <p14:tracePt t="27866" x="493713" y="4356100"/>
          <p14:tracePt t="27882" x="474663" y="4356100"/>
          <p14:tracePt t="27882" x="465138" y="4356100"/>
          <p14:tracePt t="27898" x="457200" y="4365625"/>
          <p14:tracePt t="27898" x="447675" y="4365625"/>
          <p14:tracePt t="27915" x="438150" y="4365625"/>
          <p14:tracePt t="27916" x="428625" y="4365625"/>
          <p14:tracePt t="27932" x="411163" y="4365625"/>
          <p14:tracePt t="27932" x="401638" y="4356100"/>
          <p14:tracePt t="27947" x="392113" y="4356100"/>
          <p14:tracePt t="27949" x="384175" y="4356100"/>
          <p14:tracePt t="27950" x="374650" y="4356100"/>
          <p14:tracePt t="27965" x="355600" y="4346575"/>
          <p14:tracePt t="27981" x="338138" y="4337050"/>
          <p14:tracePt t="27981" x="328613" y="4337050"/>
          <p14:tracePt t="27998" x="319088" y="4337050"/>
          <p14:tracePt t="27999" x="301625" y="4329113"/>
          <p14:tracePt t="28016" x="292100" y="4329113"/>
          <p14:tracePt t="28030" x="282575" y="4329113"/>
          <p14:tracePt t="28047" x="292100" y="4337050"/>
          <p14:tracePt t="28079" x="301625" y="4337050"/>
          <p14:tracePt t="28282" x="282575" y="4548188"/>
          <p14:tracePt t="28312" x="292100" y="4602163"/>
          <p14:tracePt t="28314" x="292100" y="4648200"/>
          <p14:tracePt t="28315" x="292100" y="4684713"/>
          <p14:tracePt t="28317" x="292100" y="4738688"/>
          <p14:tracePt t="28318" x="292100" y="4757738"/>
          <p14:tracePt t="28330" x="301625" y="4811713"/>
          <p14:tracePt t="28331" x="301625" y="4848225"/>
          <p14:tracePt t="28346" x="311150" y="4930775"/>
          <p14:tracePt t="28347" x="311150" y="4976813"/>
          <p14:tracePt t="28360" x="311150" y="4995863"/>
          <p14:tracePt t="28363" x="319088" y="5105400"/>
          <p14:tracePt t="28379" x="319088" y="5149850"/>
          <p14:tracePt t="28381" x="328613" y="5222875"/>
          <p14:tracePt t="28395" x="328613" y="5278438"/>
          <p14:tracePt t="28396" x="338138" y="5314950"/>
          <p14:tracePt t="28413" x="338138" y="5360988"/>
          <p14:tracePt t="28426" x="347663" y="5397500"/>
          <p14:tracePt t="28428" x="347663" y="5434013"/>
          <p14:tracePt t="28430" x="355600" y="5487988"/>
          <p14:tracePt t="28431" x="365125" y="5534025"/>
          <p14:tracePt t="28432" x="365125" y="5551488"/>
          <p14:tracePt t="28446" x="374650" y="5607050"/>
          <p14:tracePt t="28447" x="374650" y="5634038"/>
          <p14:tracePt t="28461" x="384175" y="5689600"/>
          <p14:tracePt t="28462" x="392113" y="5734050"/>
          <p14:tracePt t="28478" x="401638" y="5789613"/>
          <p14:tracePt t="28479" x="411163" y="5826125"/>
          <p14:tracePt t="28495" x="411163" y="5853113"/>
          <p14:tracePt t="28496" x="411163" y="5881688"/>
          <p14:tracePt t="28497" x="420688" y="5889625"/>
          <p14:tracePt t="28511" x="420688" y="5926138"/>
          <p14:tracePt t="28513" x="420688" y="5945188"/>
          <p14:tracePt t="28528" x="420688" y="5972175"/>
          <p14:tracePt t="28529" x="428625" y="5999163"/>
          <p14:tracePt t="28544" x="428625" y="6045200"/>
          <p14:tracePt t="28545" x="428625" y="6054725"/>
          <p14:tracePt t="28562" x="428625" y="6100763"/>
          <p14:tracePt t="28564" x="428625" y="6137275"/>
          <p14:tracePt t="28576" x="428625" y="6145213"/>
          <p14:tracePt t="28578" x="428625" y="6191250"/>
          <p14:tracePt t="28579" x="428625" y="6200775"/>
          <p14:tracePt t="28594" x="428625" y="6227763"/>
          <p14:tracePt t="28596" x="428625" y="6264275"/>
          <p14:tracePt t="28611" x="428625" y="6291263"/>
          <p14:tracePt t="28630" x="428625" y="6310313"/>
          <p14:tracePt t="28645" x="428625" y="6319838"/>
          <p14:tracePt t="28661" x="438150" y="6327775"/>
          <p14:tracePt t="28677" x="438150" y="6337300"/>
          <p14:tracePt t="28694" x="438150" y="6346825"/>
          <p14:tracePt t="28727" x="438150" y="6356350"/>
          <p14:tracePt t="28729" x="438150" y="6364288"/>
          <p14:tracePt t="28759" x="447675" y="6364288"/>
          <p14:tracePt t="28761" x="447675" y="6373813"/>
          <p14:tracePt t="28778" x="447675" y="6383338"/>
          <p14:tracePt t="28808" x="447675" y="6392863"/>
          <p14:tracePt t="28827" x="457200" y="6392863"/>
          <p14:tracePt t="28842" x="474663" y="6383338"/>
          <p14:tracePt t="28859" x="511175" y="6383338"/>
          <p14:tracePt t="28860" x="538163" y="6373813"/>
          <p14:tracePt t="28875" x="574675" y="6373813"/>
          <p14:tracePt t="28876" x="603250" y="6373813"/>
          <p14:tracePt t="28892" x="666750" y="6364288"/>
          <p14:tracePt t="28894" x="693738" y="6356350"/>
          <p14:tracePt t="28908" x="757238" y="6346825"/>
          <p14:tracePt t="28909" x="785813" y="6337300"/>
          <p14:tracePt t="28926" x="831850" y="6327775"/>
          <p14:tracePt t="28928" x="876300" y="6319838"/>
          <p14:tracePt t="28941" x="949325" y="6291263"/>
          <p14:tracePt t="28943" x="985838" y="6283325"/>
          <p14:tracePt t="28957" x="1022350" y="6273800"/>
          <p14:tracePt t="28959" x="1123950" y="6237288"/>
          <p14:tracePt t="28975" x="1241425" y="6210300"/>
          <p14:tracePt t="28976" x="1314450" y="6191250"/>
          <p14:tracePt t="28991" x="1406525" y="6173788"/>
          <p14:tracePt t="28993" x="1506538" y="6154738"/>
          <p14:tracePt t="29009" x="1589088" y="6137275"/>
          <p14:tracePt t="29010" x="1644650" y="6127750"/>
          <p14:tracePt t="29011" x="1671638" y="6118225"/>
          <p14:tracePt t="29025" x="1744663" y="6108700"/>
          <p14:tracePt t="29027" x="1790700" y="6100763"/>
          <p14:tracePt t="29028" x="1808163" y="6100763"/>
          <p14:tracePt t="29042" x="1890713" y="6091238"/>
          <p14:tracePt t="29043" x="1927225" y="6081713"/>
          <p14:tracePt t="29059" x="2009775" y="6081713"/>
          <p14:tracePt t="29060" x="2046288" y="6072188"/>
          <p14:tracePt t="29075" x="2119313" y="6072188"/>
          <p14:tracePt t="29076" x="2155825" y="6072188"/>
          <p14:tracePt t="29091" x="2219325" y="6081713"/>
          <p14:tracePt t="29092" x="2265363" y="6091238"/>
          <p14:tracePt t="29108" x="2328863" y="6108700"/>
          <p14:tracePt t="29110" x="2374900" y="6118225"/>
          <p14:tracePt t="29125" x="2428875" y="6137275"/>
          <p14:tracePt t="29126" x="2457450" y="6137275"/>
          <p14:tracePt t="29143" x="2501900" y="6145213"/>
          <p14:tracePt t="29144" x="2511425" y="6145213"/>
          <p14:tracePt t="29158" x="2574925" y="6145213"/>
          <p14:tracePt t="29159" x="2620963" y="6137275"/>
          <p14:tracePt t="29174" x="2657475" y="6137275"/>
          <p14:tracePt t="29176" x="2720975" y="6137275"/>
          <p14:tracePt t="29177" x="2740025" y="6137275"/>
          <p14:tracePt t="29191" x="2786063" y="6137275"/>
          <p14:tracePt t="29192" x="2830513" y="6137275"/>
          <p14:tracePt t="29193" x="2876550" y="6145213"/>
          <p14:tracePt t="29208" x="2903538" y="6154738"/>
          <p14:tracePt t="29209" x="2959100" y="6164263"/>
          <p14:tracePt t="29210" x="2968625" y="6164263"/>
          <p14:tracePt t="29225" x="3022600" y="6181725"/>
          <p14:tracePt t="29227" x="3041650" y="6181725"/>
          <p14:tracePt t="29242" x="3068638" y="6200775"/>
          <p14:tracePt t="29243" x="3086100" y="6210300"/>
          <p14:tracePt t="29258" x="3114675" y="6218238"/>
          <p14:tracePt t="29259" x="3122613" y="6218238"/>
          <p14:tracePt t="29275" x="3141663" y="6227763"/>
          <p14:tracePt t="29276" x="3159125" y="6227763"/>
          <p14:tracePt t="29291" x="3168650" y="6227763"/>
          <p14:tracePt t="29308" x="3178175" y="6227763"/>
          <p14:tracePt t="29340" x="3178175" y="6218238"/>
          <p14:tracePt t="29357" x="3178175" y="6200775"/>
          <p14:tracePt t="29375" x="3178175" y="6181725"/>
          <p14:tracePt t="29376" x="3187700" y="6154738"/>
          <p14:tracePt t="29390" x="3187700" y="6137275"/>
          <p14:tracePt t="29392" x="3195638" y="6081713"/>
          <p14:tracePt t="29393" x="3195638" y="6064250"/>
          <p14:tracePt t="29407" x="3205163" y="5991225"/>
          <p14:tracePt t="29408" x="3205163" y="5945188"/>
          <p14:tracePt t="29424" x="3214688" y="5889625"/>
          <p14:tracePt t="29426" x="3224213" y="5770563"/>
          <p14:tracePt t="29440" x="3224213" y="5707063"/>
          <p14:tracePt t="29442" x="3241675" y="5570538"/>
          <p14:tracePt t="29456" x="3241675" y="5478463"/>
          <p14:tracePt t="29458" x="3251200" y="5387975"/>
          <p14:tracePt t="29471" x="3251200" y="5360988"/>
          <p14:tracePt t="29474" x="3260725" y="5287963"/>
          <p14:tracePt t="29476" x="3260725" y="5232400"/>
          <p14:tracePt t="29489" x="3270250" y="5149850"/>
          <p14:tracePt t="29491" x="3278188" y="5095875"/>
          <p14:tracePt t="29492" x="3278188" y="5059363"/>
          <p14:tracePt t="29506" x="3287713" y="4976813"/>
          <p14:tracePt t="29507" x="3306763" y="4884738"/>
          <p14:tracePt t="29521" x="3314700" y="4811713"/>
          <p14:tracePt t="29524" x="3333750" y="4702175"/>
          <p14:tracePt t="29541" x="3351213" y="4611688"/>
          <p14:tracePt t="29542" x="3370263" y="4529138"/>
          <p14:tracePt t="29543" x="3370263" y="4502150"/>
          <p14:tracePt t="29558" x="3379788" y="4438650"/>
          <p14:tracePt t="29559" x="3379788" y="4373563"/>
          <p14:tracePt t="29579" x="3379788" y="4329113"/>
          <p14:tracePt t="29579" x="3379788" y="4310063"/>
          <p14:tracePt t="29591" x="3370263" y="4283075"/>
          <p14:tracePt t="29592" x="3360738" y="4256088"/>
          <p14:tracePt t="29594" x="3351213" y="4219575"/>
          <p14:tracePt t="29594" x="3351213" y="4210050"/>
          <p14:tracePt t="29606" x="3333750" y="4154488"/>
          <p14:tracePt t="29607" x="3324225" y="4146550"/>
          <p14:tracePt t="29622" x="3324225" y="4117975"/>
          <p14:tracePt t="29624" x="3314700" y="4100513"/>
          <p14:tracePt t="29625" x="3314700" y="4090988"/>
          <p14:tracePt t="29637" x="3306763" y="4081463"/>
          <p14:tracePt t="29640" x="3306763" y="4073525"/>
          <p14:tracePt t="29671" x="3297238" y="4073525"/>
          <p14:tracePt t="29688" x="3287713" y="4081463"/>
          <p14:tracePt t="29693" x="3278188" y="4090988"/>
          <p14:tracePt t="29704" x="3270250" y="4100513"/>
          <p14:tracePt t="29708" x="3260725" y="4110038"/>
          <p14:tracePt t="29719" x="3241675" y="4127500"/>
          <p14:tracePt t="29723" x="3232150" y="4127500"/>
          <p14:tracePt t="29725" x="3224213" y="4137025"/>
          <p14:tracePt t="29742" x="3205163" y="4146550"/>
          <p14:tracePt t="29755" x="3187700" y="4146550"/>
          <p14:tracePt t="29757" x="3178175" y="4146550"/>
          <p14:tracePt t="29769" x="3168650" y="4154488"/>
          <p14:tracePt t="29772" x="3159125" y="4154488"/>
          <p14:tracePt t="29774" x="3132138" y="4154488"/>
          <p14:tracePt t="29788" x="3105150" y="4154488"/>
          <p14:tracePt t="29790" x="3059113" y="4164013"/>
          <p14:tracePt t="29793" x="3032125" y="4164013"/>
          <p14:tracePt t="29803" x="2976563" y="4164013"/>
          <p14:tracePt t="29807" x="2940050" y="4173538"/>
          <p14:tracePt t="29819" x="2876550" y="4173538"/>
          <p14:tracePt t="29823" x="2813050" y="4183063"/>
          <p14:tracePt t="29836" x="2794000" y="4183063"/>
          <p14:tracePt t="29839" x="2767013" y="4183063"/>
          <p14:tracePt t="29843" x="2657475" y="4200525"/>
          <p14:tracePt t="29853" x="2584450" y="4200525"/>
          <p14:tracePt t="29857" x="2547938" y="4210050"/>
          <p14:tracePt t="29870" x="2493963" y="4219575"/>
          <p14:tracePt t="29874" x="2457450" y="4227513"/>
          <p14:tracePt t="29876" x="2438400" y="4227513"/>
          <p14:tracePt t="29886" x="2382838" y="4246563"/>
          <p14:tracePt t="29890" x="2328863" y="4264025"/>
          <p14:tracePt t="29892" x="2309813" y="4273550"/>
          <p14:tracePt t="29902" x="2273300" y="4273550"/>
          <p14:tracePt t="29904" x="2209800" y="4300538"/>
          <p14:tracePt t="29919" x="2146300" y="4300538"/>
          <p14:tracePt t="29922" x="2109788" y="4310063"/>
          <p14:tracePt t="29924" x="2090738" y="4310063"/>
          <p14:tracePt t="29936" x="2017713" y="4319588"/>
          <p14:tracePt t="29939" x="1990725" y="4319588"/>
          <p14:tracePt t="29952" x="1917700" y="4329113"/>
          <p14:tracePt t="29955" x="1881188" y="4329113"/>
          <p14:tracePt t="29968" x="1808163" y="4337050"/>
          <p14:tracePt t="29972" x="1771650" y="4337050"/>
          <p14:tracePt t="29984" x="1735138" y="4346575"/>
          <p14:tracePt t="29986" x="1671638" y="4356100"/>
          <p14:tracePt t="29990" x="1652588" y="4356100"/>
          <p14:tracePt t="30009" x="1543050" y="4365625"/>
          <p14:tracePt t="30010" x="1525588" y="4373563"/>
          <p14:tracePt t="30026" x="1379538" y="4402138"/>
          <p14:tracePt t="30034" x="1306513" y="4410075"/>
          <p14:tracePt t="30035" x="1287463" y="4419600"/>
          <p14:tracePt t="30041" x="1241425" y="4429125"/>
          <p14:tracePt t="30054" x="1177925" y="4438650"/>
          <p14:tracePt t="30057" x="1141413" y="4446588"/>
          <p14:tracePt t="30059" x="1123950" y="4446588"/>
          <p14:tracePt t="30067" x="1095375" y="4446588"/>
          <p14:tracePt t="30069" x="1068388" y="4456113"/>
          <p14:tracePt t="30073" x="1041400" y="4456113"/>
          <p14:tracePt t="30084" x="1014413" y="4465638"/>
          <p14:tracePt t="30085" x="977900" y="4465638"/>
          <p14:tracePt t="30102" x="968375" y="4465638"/>
          <p14:tracePt t="30108" x="949325" y="4465638"/>
          <p14:tracePt t="30118" x="931863" y="4465638"/>
          <p14:tracePt t="30118" x="922338" y="4465638"/>
          <p14:tracePt t="30133" x="904875" y="4465638"/>
          <p14:tracePt t="30134" x="895350" y="4465638"/>
          <p14:tracePt t="30135" x="885825" y="4465638"/>
          <p14:tracePt t="30149" x="876300" y="4465638"/>
          <p14:tracePt t="30151" x="849313" y="4465638"/>
          <p14:tracePt t="30174" x="822325" y="4456113"/>
          <p14:tracePt t="30189" x="812800" y="4456113"/>
          <p14:tracePt t="30190" x="803275" y="4456113"/>
          <p14:tracePt t="30192" x="793750" y="4456113"/>
          <p14:tracePt t="30194" x="785813" y="4456113"/>
          <p14:tracePt t="30201" x="757238" y="4456113"/>
          <p14:tracePt t="30202" x="749300" y="4456113"/>
          <p14:tracePt t="30217" x="720725" y="4446588"/>
          <p14:tracePt t="30219" x="703263" y="4446588"/>
          <p14:tracePt t="30235" x="666750" y="4446588"/>
          <p14:tracePt t="30238" x="657225" y="4446588"/>
          <p14:tracePt t="30251" x="630238" y="4456113"/>
          <p14:tracePt t="30252" x="611188" y="4456113"/>
          <p14:tracePt t="30256" x="593725" y="4465638"/>
          <p14:tracePt t="30269" x="566738" y="4465638"/>
          <p14:tracePt t="30273" x="557213" y="4465638"/>
          <p14:tracePt t="30274" x="538163" y="4465638"/>
          <p14:tracePt t="30283" x="511175" y="4465638"/>
          <p14:tracePt t="30284" x="501650" y="4465638"/>
          <p14:tracePt t="30299" x="474663" y="4475163"/>
          <p14:tracePt t="30300" x="465138" y="4475163"/>
          <p14:tracePt t="30301" x="457200" y="4475163"/>
          <p14:tracePt t="30316" x="438150" y="4475163"/>
          <p14:tracePt t="30317" x="420688" y="4475163"/>
          <p14:tracePt t="30319" x="401638" y="4465638"/>
          <p14:tracePt t="30334" x="392113" y="4465638"/>
          <p14:tracePt t="30335" x="365125" y="4465638"/>
          <p14:tracePt t="30337" x="365125" y="4456113"/>
          <p14:tracePt t="30349" x="338138" y="4446588"/>
          <p14:tracePt t="30350" x="328613" y="4446588"/>
          <p14:tracePt t="30367" x="311150" y="4438650"/>
          <p14:tracePt t="30399" x="311150" y="4429125"/>
          <p14:tracePt t="30417" x="319088" y="4429125"/>
          <p14:tracePt t="30419" x="328613" y="4429125"/>
          <p14:tracePt t="30433" x="338138" y="4419600"/>
          <p14:tracePt t="30449" x="355600" y="4419600"/>
          <p14:tracePt t="30451" x="365125" y="4419600"/>
          <p14:tracePt t="30465" x="374650" y="4419600"/>
          <p14:tracePt t="30468" x="384175" y="4419600"/>
          <p14:tracePt t="30513" x="392113" y="4419600"/>
          <p14:tracePt t="30513" x="401638" y="4410075"/>
          <p14:tracePt t="30519" x="411163" y="4410075"/>
          <p14:tracePt t="30522" x="457200" y="4392613"/>
          <p14:tracePt t="30523" x="474663" y="4383088"/>
          <p14:tracePt t="30524" x="493713" y="4383088"/>
          <p14:tracePt t="30532" x="538163" y="4373563"/>
          <p14:tracePt t="30532" x="676275" y="4356100"/>
          <p14:tracePt t="30548" x="730250" y="4346575"/>
          <p14:tracePt t="30549" x="849313" y="4329113"/>
          <p14:tracePt t="30590" x="931863" y="4319588"/>
          <p14:tracePt t="30593" x="1087438" y="4292600"/>
          <p14:tracePt t="30593" x="1131888" y="4283075"/>
          <p14:tracePt t="30596" x="1177925" y="4273550"/>
          <p14:tracePt t="30598" x="1196975" y="4273550"/>
          <p14:tracePt t="30600" x="1277938" y="4264025"/>
          <p14:tracePt t="30615" x="1323975" y="4264025"/>
          <p14:tracePt t="30616" x="1387475" y="4256088"/>
          <p14:tracePt t="30631" x="1497013" y="4256088"/>
          <p14:tracePt t="30631" x="1543050" y="4256088"/>
          <p14:tracePt t="30680" x="1606550" y="4246563"/>
          <p14:tracePt t="30681" x="1717675" y="4246563"/>
          <p14:tracePt t="30683" x="1835150" y="4246563"/>
          <p14:tracePt t="30685" x="1890713" y="4246563"/>
          <p14:tracePt t="30696" x="1944688" y="4237038"/>
          <p14:tracePt t="30697" x="2000250" y="4237038"/>
          <p14:tracePt t="30714" x="2100263" y="4227513"/>
          <p14:tracePt t="30714" x="2119313" y="4227513"/>
          <p14:tracePt t="30730" x="2136775" y="4227513"/>
          <p14:tracePt t="30731" x="2209800" y="4227513"/>
          <p14:tracePt t="30732" x="2228850" y="4227513"/>
          <p14:tracePt t="30771" x="2246313" y="4227513"/>
          <p14:tracePt t="30773" x="2346325" y="4219575"/>
          <p14:tracePt t="30774" x="2419350" y="4219575"/>
          <p14:tracePt t="30781" x="2465388" y="4219575"/>
          <p14:tracePt t="30782" x="2520950" y="4219575"/>
          <p14:tracePt t="30796" x="2547938" y="4219575"/>
          <p14:tracePt t="30797" x="2593975" y="4210050"/>
          <p14:tracePt t="30813" x="2603500" y="4210050"/>
          <p14:tracePt t="30814" x="2657475" y="4210050"/>
          <p14:tracePt t="30859" x="2693988" y="4200525"/>
          <p14:tracePt t="30860" x="2749550" y="4200525"/>
          <p14:tracePt t="30862" x="2776538" y="4200525"/>
          <p14:tracePt t="30864" x="2840038" y="4191000"/>
          <p14:tracePt t="30865" x="2913063" y="4191000"/>
          <p14:tracePt t="30879" x="2932113" y="4191000"/>
          <p14:tracePt t="30880" x="2986088" y="4191000"/>
          <p14:tracePt t="30895" x="3013075" y="4191000"/>
          <p14:tracePt t="30896" x="3049588" y="4191000"/>
          <p14:tracePt t="30896" x="3059113" y="4191000"/>
          <p14:tracePt t="30913" x="3078163" y="4200525"/>
          <p14:tracePt t="30914" x="3086100" y="4200525"/>
          <p14:tracePt t="30915" x="3095625" y="4200525"/>
          <p14:tracePt t="30949" x="3122613" y="4210050"/>
          <p14:tracePt t="30951" x="3132138" y="4210050"/>
          <p14:tracePt t="30952" x="3141663" y="4219575"/>
          <p14:tracePt t="30953" x="3151188" y="4219575"/>
          <p14:tracePt t="30963" x="3168650" y="4219575"/>
          <p14:tracePt t="30978" x="3168650" y="4227513"/>
          <p14:tracePt t="30979" x="3178175" y="4227513"/>
          <p14:tracePt t="30997" x="3187700" y="4227513"/>
          <p14:tracePt t="31038" x="3187700" y="4237038"/>
          <p14:tracePt t="31040" x="3178175" y="4237038"/>
          <p14:tracePt t="31044" x="3168650" y="4237038"/>
          <p14:tracePt t="31045" x="3159125" y="4246563"/>
          <p14:tracePt t="31062" x="3151188" y="4246563"/>
          <p14:tracePt t="31063" x="3141663" y="4246563"/>
          <p14:tracePt t="31079" x="3132138" y="4246563"/>
          <p14:tracePt t="31079" x="3122613" y="4246563"/>
          <p14:tracePt t="31095" x="3114675" y="4246563"/>
          <p14:tracePt t="31095" x="3105150" y="4246563"/>
          <p14:tracePt t="31128" x="3086100" y="4246563"/>
          <p14:tracePt t="31130" x="3068638" y="4256088"/>
          <p14:tracePt t="31130" x="3049588" y="4264025"/>
          <p14:tracePt t="31145" x="3041650" y="4273550"/>
          <p14:tracePt t="31145" x="3032125" y="4273550"/>
          <p14:tracePt t="31161" x="3022600" y="4273550"/>
          <p14:tracePt t="31162" x="3005138" y="4283075"/>
          <p14:tracePt t="31180" x="2995613" y="4283075"/>
          <p14:tracePt t="31180" x="2986088" y="4283075"/>
          <p14:tracePt t="31217" x="2976563" y="4283075"/>
          <p14:tracePt t="31221" x="2959100" y="4283075"/>
          <p14:tracePt t="31222" x="2940050" y="4283075"/>
          <p14:tracePt t="31223" x="2922588" y="4283075"/>
          <p14:tracePt t="31227" x="2913063" y="4292600"/>
          <p14:tracePt t="31228" x="2895600" y="4292600"/>
          <p14:tracePt t="31239" x="2840038" y="4292600"/>
          <p14:tracePt t="31461" x="2822575" y="4117975"/>
          <p14:tracePt t="31475" x="2859088" y="4090988"/>
          <p14:tracePt t="31476" x="2859088" y="4081463"/>
          <p14:tracePt t="31491" x="2903538" y="4044950"/>
          <p14:tracePt t="31492" x="2922588" y="4017963"/>
          <p14:tracePt t="31509" x="2959100" y="3971925"/>
          <p14:tracePt t="31510" x="2986088" y="3954463"/>
          <p14:tracePt t="31525" x="3022600" y="3917950"/>
          <p14:tracePt t="31526" x="3041650" y="3898900"/>
          <p14:tracePt t="31543" x="3078163" y="3862388"/>
          <p14:tracePt t="31544" x="3105150" y="3835400"/>
          <p14:tracePt t="31545" x="3122613" y="3825875"/>
          <p14:tracePt t="31558" x="3159125" y="3798888"/>
          <p14:tracePt t="31559" x="3178175" y="3789363"/>
          <p14:tracePt t="31574" x="3224213" y="3771900"/>
          <p14:tracePt t="31576" x="3260725" y="3752850"/>
          <p14:tracePt t="31590" x="3297238" y="3735388"/>
          <p14:tracePt t="31592" x="3314700" y="3735388"/>
          <p14:tracePt t="31594" x="3324225" y="3735388"/>
          <p14:tracePt t="31607" x="3379788" y="3716338"/>
          <p14:tracePt t="31609" x="3406775" y="3706813"/>
          <p14:tracePt t="31624" x="3452813" y="3698875"/>
          <p14:tracePt t="31626" x="3470275" y="3689350"/>
          <p14:tracePt t="31641" x="3506788" y="3679825"/>
          <p14:tracePt t="31642" x="3525838" y="3679825"/>
          <p14:tracePt t="31657" x="3552825" y="3670300"/>
          <p14:tracePt t="31659" x="3579813" y="3670300"/>
          <p14:tracePt t="31674" x="3606800" y="3670300"/>
          <p14:tracePt t="31675" x="3625850" y="3662363"/>
          <p14:tracePt t="31691" x="3671888" y="3662363"/>
          <p14:tracePt t="31692" x="3698875" y="3670300"/>
          <p14:tracePt t="31707" x="3735388" y="3679825"/>
          <p14:tracePt t="31708" x="3744913" y="3679825"/>
          <p14:tracePt t="31724" x="3762375" y="3689350"/>
          <p14:tracePt t="31726" x="3798888" y="3716338"/>
          <p14:tracePt t="31741" x="3825875" y="3735388"/>
          <p14:tracePt t="31742" x="3844925" y="3762375"/>
          <p14:tracePt t="31757" x="3862388" y="3779838"/>
          <p14:tracePt t="31759" x="3890963" y="3808413"/>
          <p14:tracePt t="31774" x="3908425" y="3835400"/>
          <p14:tracePt t="31776" x="3917950" y="3862388"/>
          <p14:tracePt t="31776" x="3927475" y="3871913"/>
          <p14:tracePt t="31791" x="3954463" y="3917950"/>
          <p14:tracePt t="31792" x="3971925" y="3935413"/>
          <p14:tracePt t="31808" x="3981450" y="3981450"/>
          <p14:tracePt t="31809" x="4000500" y="4017963"/>
          <p14:tracePt t="31824" x="4017963" y="4073525"/>
          <p14:tracePt t="31825" x="4027488" y="4100513"/>
          <p14:tracePt t="31841" x="4044950" y="4146550"/>
          <p14:tracePt t="31842" x="4054475" y="4173538"/>
          <p14:tracePt t="31857" x="4064000" y="4210050"/>
          <p14:tracePt t="31859" x="4073525" y="4246563"/>
          <p14:tracePt t="31874" x="4083050" y="4283075"/>
          <p14:tracePt t="31875" x="4090988" y="4300538"/>
          <p14:tracePt t="31891" x="4090988" y="4329113"/>
          <p14:tracePt t="31892" x="4100513" y="4356100"/>
          <p14:tracePt t="31908" x="4100513" y="4373563"/>
          <p14:tracePt t="31909" x="4110038" y="4383088"/>
          <p14:tracePt t="31925" x="4110038" y="4392613"/>
          <p14:tracePt t="31942" x="4110038" y="4402138"/>
          <p14:tracePt t="32005" x="4110038" y="4392613"/>
          <p14:tracePt t="32007" x="4100513" y="4383088"/>
          <p14:tracePt t="32024" x="4090988" y="4373563"/>
          <p14:tracePt t="32025" x="4083050" y="4365625"/>
          <p14:tracePt t="32040" x="4064000" y="4346575"/>
          <p14:tracePt t="32041" x="4054475" y="4337050"/>
          <p14:tracePt t="32057" x="4037013" y="4329113"/>
          <p14:tracePt t="32058" x="4000500" y="4319588"/>
          <p14:tracePt t="32073" x="3963988" y="4300538"/>
          <p14:tracePt t="32075" x="3954463" y="4292600"/>
          <p14:tracePt t="32090" x="3927475" y="4283075"/>
          <p14:tracePt t="32091" x="3908425" y="4264025"/>
          <p14:tracePt t="32092" x="3898900" y="4256088"/>
          <p14:tracePt t="32104" x="3890963" y="4256088"/>
          <p14:tracePt t="32107" x="3871913" y="4227513"/>
          <p14:tracePt t="32108" x="3862388" y="4227513"/>
          <p14:tracePt t="32120" x="3862388" y="4219575"/>
          <p14:tracePt t="32123" x="3844925" y="4191000"/>
          <p14:tracePt t="32125" x="3835400" y="4164013"/>
          <p14:tracePt t="32140" x="3817938" y="4146550"/>
          <p14:tracePt t="32141" x="3817938" y="4137025"/>
          <p14:tracePt t="32149" x="3798888" y="4117975"/>
          <p14:tracePt t="32158" x="3771900" y="4090988"/>
          <p14:tracePt t="32175" x="3762375" y="4081463"/>
          <p14:tracePt t="32188" x="3752850" y="4081463"/>
          <p14:tracePt t="32205" x="3744913" y="4081463"/>
          <p14:tracePt t="32239" x="3744913" y="4100513"/>
          <p14:tracePt t="32255" x="3762375" y="4117975"/>
          <p14:tracePt t="32257" x="3789363" y="4146550"/>
          <p14:tracePt t="32271" x="3798888" y="4164013"/>
          <p14:tracePt t="32273" x="3825875" y="4200525"/>
          <p14:tracePt t="32288" x="3854450" y="4246563"/>
          <p14:tracePt t="32290" x="3871913" y="4273550"/>
          <p14:tracePt t="32306" x="3881438" y="4292600"/>
          <p14:tracePt t="32307" x="3890963" y="4319588"/>
          <p14:tracePt t="32323" x="3908425" y="4337050"/>
          <p14:tracePt t="32325" x="3917950" y="4365625"/>
          <p14:tracePt t="32327" x="3935413" y="4392613"/>
          <p14:tracePt t="32327" x="3944938" y="4410075"/>
          <p14:tracePt t="32338" x="3963988" y="4438650"/>
          <p14:tracePt t="32340" x="3971925" y="4456113"/>
          <p14:tracePt t="32354" x="3971925" y="4465638"/>
          <p14:tracePt t="32357" x="3981450" y="4475163"/>
          <p14:tracePt t="32358" x="4000500" y="4502150"/>
          <p14:tracePt t="32368" x="4008438" y="4502150"/>
          <p14:tracePt t="32372" x="4008438" y="4511675"/>
          <p14:tracePt t="32374" x="4017963" y="4519613"/>
          <p14:tracePt t="32375" x="4027488" y="4529138"/>
          <p14:tracePt t="32389" x="4037013" y="4529138"/>
          <p14:tracePt t="32391" x="4037013" y="4538663"/>
          <p14:tracePt t="32403" x="4044950" y="4538663"/>
          <p14:tracePt t="32406" x="4054475" y="4538663"/>
          <p14:tracePt t="32419" x="4064000" y="4529138"/>
          <p14:tracePt t="32423" x="4073525" y="4519613"/>
          <p14:tracePt t="32424" x="4083050" y="4511675"/>
          <p14:tracePt t="32437" x="4100513" y="4502150"/>
          <p14:tracePt t="32439" x="4110038" y="4492625"/>
          <p14:tracePt t="32441" x="4137025" y="4465638"/>
          <p14:tracePt t="32451" x="4146550" y="4465638"/>
          <p14:tracePt t="32456" x="4164013" y="4446588"/>
          <p14:tracePt t="32457" x="4183063" y="4429125"/>
          <p14:tracePt t="32459" x="4192588" y="4419600"/>
          <p14:tracePt t="32470" x="4210050" y="4402138"/>
          <p14:tracePt t="32474" x="4229100" y="4392613"/>
          <p14:tracePt t="32475" x="4237038" y="4383088"/>
          <p14:tracePt t="32485" x="4237038" y="4373563"/>
          <p14:tracePt t="32489" x="4265613" y="4365625"/>
          <p14:tracePt t="32492" x="4273550" y="4346575"/>
          <p14:tracePt t="32503" x="4292600" y="4329113"/>
          <p14:tracePt t="32506" x="4319588" y="4310063"/>
          <p14:tracePt t="32520" x="4356100" y="4283075"/>
          <p14:tracePt t="32523" x="4375150" y="4273550"/>
          <p14:tracePt t="32535" x="4392613" y="4256088"/>
          <p14:tracePt t="32540" x="4419600" y="4227513"/>
          <p14:tracePt t="32542" x="4438650" y="4219575"/>
          <p14:tracePt t="32552" x="4465638" y="4200525"/>
          <p14:tracePt t="32556" x="4475163" y="4191000"/>
          <p14:tracePt t="32568" x="4511675" y="4173538"/>
          <p14:tracePt t="32573" x="4529138" y="4164013"/>
          <p14:tracePt t="32575" x="4538663" y="4164013"/>
          <p14:tracePt t="32585" x="4548188" y="4154488"/>
          <p14:tracePt t="32602" x="4557713" y="4154488"/>
          <p14:tracePt t="32837" x="4565650" y="4154488"/>
          <p14:tracePt t="32851" x="4575175" y="4146550"/>
          <p14:tracePt t="32867" x="4584700" y="4146550"/>
          <p14:tracePt t="32890" x="4602163" y="4146550"/>
          <p14:tracePt t="32891" x="4611688" y="4146550"/>
          <p14:tracePt t="32893" x="4621213" y="4146550"/>
          <p14:tracePt t="32900" x="4621213" y="4137025"/>
          <p14:tracePt t="32901" x="4630738" y="4137025"/>
          <p14:tracePt t="32916" x="4638675" y="4127500"/>
          <p14:tracePt t="32950" x="4648200" y="4127500"/>
          <p14:tracePt t="32983" x="4657725" y="4137025"/>
          <p14:tracePt t="33006" x="4648200" y="4137025"/>
          <p14:tracePt t="33007" x="4648200" y="4146550"/>
          <p14:tracePt t="33052" x="4638675" y="4146550"/>
          <p14:tracePt t="33056" x="4638675" y="4154488"/>
          <p14:tracePt t="33114" x="4638675" y="4164013"/>
          <p14:tracePt t="33148" x="4630738" y="4164013"/>
          <p14:tracePt t="33180" x="4621213" y="4173538"/>
          <p14:tracePt t="33198" x="4611688" y="4173538"/>
          <p14:tracePt t="33218" x="4611688" y="4183063"/>
          <p14:tracePt t="33230" x="4602163" y="4183063"/>
          <p14:tracePt t="33279" x="4594225" y="4183063"/>
          <p14:tracePt t="33359" x="4594225" y="4173538"/>
          <p14:tracePt t="33373" x="4602163" y="4173538"/>
          <p14:tracePt t="33412" x="4611688" y="4173538"/>
          <p14:tracePt t="33465" x="4611688" y="4164013"/>
          <p14:tracePt t="33529" x="4611688" y="4154488"/>
          <p14:tracePt t="33578" x="4611688" y="4146550"/>
          <p14:tracePt t="33597" x="4621213" y="4146550"/>
          <p14:tracePt t="33679" x="4630738" y="4137025"/>
          <p14:tracePt t="33778" x="4638675" y="4127500"/>
          <p14:tracePt t="33812" x="4648200" y="4127500"/>
          <p14:tracePt t="33845" x="4657725" y="4127500"/>
          <p14:tracePt t="33877" x="4657725" y="4117975"/>
          <p14:tracePt t="33926" x="4667250" y="4117975"/>
          <p14:tracePt t="34025" x="4675188" y="4117975"/>
          <p14:tracePt t="34108" x="4684713" y="4117975"/>
          <p14:tracePt t="34206" x="4694238" y="4117975"/>
          <p14:tracePt t="34325" x="4703763" y="4117975"/>
          <p14:tracePt t="34357" x="4711700" y="4117975"/>
          <p14:tracePt t="34390" x="4721225" y="4117975"/>
          <p14:tracePt t="34440" x="4730750" y="4110038"/>
          <p14:tracePt t="34538" x="4740275" y="4110038"/>
          <p14:tracePt t="34656" x="4740275" y="4117975"/>
          <p14:tracePt t="34722" x="4740275" y="4127500"/>
          <p14:tracePt t="34923" x="4740275" y="4137025"/>
          <p14:tracePt t="34991" x="4730750" y="4137025"/>
          <p14:tracePt t="34992" x="4730750" y="4146550"/>
          <p14:tracePt t="35071" x="4730750" y="4154488"/>
          <p14:tracePt t="35072" x="4721225" y="4154488"/>
          <p14:tracePt t="35109" x="4721225" y="4164013"/>
          <p14:tracePt t="35137" x="4721225" y="4173538"/>
          <p14:tracePt t="35204" x="4730750" y="4183063"/>
          <p14:tracePt t="35223" x="4740275" y="4183063"/>
          <p14:tracePt t="35239" x="4740275" y="4173538"/>
          <p14:tracePt t="35254" x="4748213" y="4173538"/>
          <p14:tracePt t="35255" x="4757738" y="4173538"/>
          <p14:tracePt t="35272" x="4757738" y="4164013"/>
          <p14:tracePt t="35273" x="4767263" y="4164013"/>
          <p14:tracePt t="35289" x="4784725" y="4154488"/>
          <p14:tracePt t="35291" x="4794250" y="4146550"/>
          <p14:tracePt t="35305" x="4803775" y="4146550"/>
          <p14:tracePt t="35306" x="4821238" y="4137025"/>
          <p14:tracePt t="35318" x="4830763" y="4137025"/>
          <p14:tracePt t="35320" x="4840288" y="4127500"/>
          <p14:tracePt t="35323" x="4867275" y="4117975"/>
          <p14:tracePt t="35335" x="4876800" y="4117975"/>
          <p14:tracePt t="35337" x="4913313" y="4110038"/>
          <p14:tracePt t="35351" x="4922838" y="4110038"/>
          <p14:tracePt t="35351" x="4932363" y="4110038"/>
          <p14:tracePt t="35370" x="4940300" y="4100513"/>
          <p14:tracePt t="35371" x="4949825" y="4100513"/>
          <p14:tracePt t="35401" x="4959350" y="4100513"/>
          <p14:tracePt t="35717" x="6118225" y="4319588"/>
          <p14:tracePt t="35718" x="6183313" y="4319588"/>
          <p14:tracePt t="35733" x="6219825" y="4319588"/>
          <p14:tracePt t="35737" x="6264275" y="4329113"/>
          <p14:tracePt t="35750" x="6292850" y="4337050"/>
          <p14:tracePt t="35750" x="6300788" y="4337050"/>
          <p14:tracePt t="35766" x="6310313" y="4346575"/>
          <p14:tracePt t="35767" x="6329363" y="4346575"/>
          <p14:tracePt t="35803" x="6346825" y="4346575"/>
          <p14:tracePt t="35805" x="6373813" y="4356100"/>
          <p14:tracePt t="35807" x="6402388" y="4365625"/>
          <p14:tracePt t="35808" x="6438900" y="4365625"/>
          <p14:tracePt t="35815" x="6465888" y="4373563"/>
          <p14:tracePt t="35816" x="6475413" y="4383088"/>
          <p14:tracePt t="35831" x="6483350" y="4392613"/>
          <p14:tracePt t="35833" x="6502400" y="4410075"/>
          <p14:tracePt t="35849" x="6529388" y="4429125"/>
          <p14:tracePt t="35850" x="6548438" y="4438650"/>
          <p14:tracePt t="35892" x="6557963" y="4446588"/>
          <p14:tracePt t="35894" x="6575425" y="4456113"/>
          <p14:tracePt t="35896" x="6584950" y="4465638"/>
          <p14:tracePt t="35896" x="6584950" y="4475163"/>
          <p14:tracePt t="35915" x="6557963" y="4475163"/>
          <p14:tracePt t="35931" x="6538913" y="4475163"/>
          <p14:tracePt t="35949" x="6529388" y="4475163"/>
          <p14:tracePt t="35950" x="6511925" y="4475163"/>
          <p14:tracePt t="35983" x="6502400" y="4475163"/>
          <p14:tracePt t="35986" x="6456363" y="4465638"/>
          <p14:tracePt t="35987" x="6438900" y="4456113"/>
          <p14:tracePt t="35988" x="6419850" y="4456113"/>
          <p14:tracePt t="36000" x="6402388" y="4456113"/>
          <p14:tracePt t="36001" x="6346825" y="4446588"/>
          <p14:tracePt t="36015" x="6310313" y="4438650"/>
          <p14:tracePt t="36016" x="6273800" y="4438650"/>
          <p14:tracePt t="36031" x="6264275" y="4438650"/>
          <p14:tracePt t="36032" x="6227763" y="4429125"/>
          <p14:tracePt t="36074" x="6200775" y="4429125"/>
          <p14:tracePt t="36076" x="6183313" y="4429125"/>
          <p14:tracePt t="36076" x="6146800" y="4419600"/>
          <p14:tracePt t="36080" x="6127750" y="4419600"/>
          <p14:tracePt t="36082" x="6091238" y="4410075"/>
          <p14:tracePt t="36097" x="6064250" y="4402138"/>
          <p14:tracePt t="36097" x="6045200" y="4402138"/>
          <p14:tracePt t="36113" x="6037263" y="4392613"/>
          <p14:tracePt t="36114" x="5991225" y="4373563"/>
          <p14:tracePt t="36129" x="5972175" y="4373563"/>
          <p14:tracePt t="36130" x="5935663" y="4356100"/>
          <p14:tracePt t="36161" x="5918200" y="4356100"/>
          <p14:tracePt t="36163" x="5899150" y="4346575"/>
          <p14:tracePt t="36165" x="5845175" y="4329113"/>
          <p14:tracePt t="36166" x="5826125" y="4319588"/>
          <p14:tracePt t="36181" x="5818188" y="4319588"/>
          <p14:tracePt t="36182" x="5781675" y="4300538"/>
          <p14:tracePt t="36196" x="5762625" y="4300538"/>
          <p14:tracePt t="36198" x="5753100" y="4292600"/>
          <p14:tracePt t="36198" x="5745163" y="4292600"/>
          <p14:tracePt t="36213" x="5726113" y="4283075"/>
          <p14:tracePt t="36214" x="5716588" y="4273550"/>
          <p14:tracePt t="36255" x="5689600" y="4256088"/>
          <p14:tracePt t="36478" x="5643563" y="4090988"/>
          <p14:tracePt t="36494" x="5653088" y="4073525"/>
          <p14:tracePt t="36495" x="5662613" y="4064000"/>
          <p14:tracePt t="36510" x="5670550" y="4044950"/>
          <p14:tracePt t="36512" x="5680075" y="4027488"/>
          <p14:tracePt t="36526" x="5699125" y="4017963"/>
          <p14:tracePt t="36528" x="5716588" y="4008438"/>
          <p14:tracePt t="36542" x="5735638" y="4000500"/>
          <p14:tracePt t="36544" x="5753100" y="3981450"/>
          <p14:tracePt t="36560" x="5799138" y="3954463"/>
          <p14:tracePt t="36562" x="5835650" y="3927475"/>
          <p14:tracePt t="36577" x="5899150" y="3889375"/>
          <p14:tracePt t="36579" x="5935663" y="3871913"/>
          <p14:tracePt t="36593" x="6000750" y="3835400"/>
          <p14:tracePt t="36594" x="6064250" y="3808413"/>
          <p14:tracePt t="36610" x="6127750" y="3779838"/>
          <p14:tracePt t="36610" x="6154738" y="3771900"/>
          <p14:tracePt t="36612" x="6200775" y="3762375"/>
          <p14:tracePt t="36627" x="6264275" y="3735388"/>
          <p14:tracePt t="36628" x="6319838" y="3716338"/>
          <p14:tracePt t="36643" x="6383338" y="3698875"/>
          <p14:tracePt t="36644" x="6402388" y="3698875"/>
          <p14:tracePt t="36659" x="6456363" y="3679825"/>
          <p14:tracePt t="36660" x="6483350" y="3670300"/>
          <p14:tracePt t="36663" x="6492875" y="3670300"/>
          <p14:tracePt t="36676" x="6529388" y="3662363"/>
          <p14:tracePt t="36678" x="6565900" y="3652838"/>
          <p14:tracePt t="36693" x="6602413" y="3652838"/>
          <p14:tracePt t="36695" x="6621463" y="3652838"/>
          <p14:tracePt t="36709" x="6657975" y="3652838"/>
          <p14:tracePt t="36710" x="6667500" y="3652838"/>
          <p14:tracePt t="36711" x="6675438" y="3652838"/>
          <p14:tracePt t="36725" x="6704013" y="3670300"/>
          <p14:tracePt t="36726" x="6704013" y="3679825"/>
          <p14:tracePt t="36746" x="6731000" y="3716338"/>
          <p14:tracePt t="36747" x="6740525" y="3725863"/>
          <p14:tracePt t="36749" x="6757988" y="3752850"/>
          <p14:tracePt t="36761" x="6777038" y="3798888"/>
          <p14:tracePt t="36762" x="6784975" y="3825875"/>
          <p14:tracePt t="36775" x="6804025" y="3862388"/>
          <p14:tracePt t="36776" x="6813550" y="3898900"/>
          <p14:tracePt t="36792" x="6840538" y="3935413"/>
          <p14:tracePt t="36793" x="6850063" y="3954463"/>
          <p14:tracePt t="36808" x="6858000" y="3990975"/>
          <p14:tracePt t="36810" x="6867525" y="4000500"/>
          <p14:tracePt t="36825" x="6877050" y="4017963"/>
          <p14:tracePt t="36827" x="6877050" y="4037013"/>
          <p14:tracePt t="36842" x="6886575" y="4054475"/>
          <p14:tracePt t="36843" x="6886575" y="4064000"/>
          <p14:tracePt t="36859" x="6886575" y="4081463"/>
          <p14:tracePt t="36860" x="6886575" y="4090988"/>
          <p14:tracePt t="36873" x="6886575" y="4100513"/>
          <p14:tracePt t="36876" x="6886575" y="4110038"/>
          <p14:tracePt t="36892" x="6877050" y="4127500"/>
          <p14:tracePt t="36916" x="6877050" y="4137025"/>
          <p14:tracePt t="36945" x="6877050" y="4146550"/>
          <p14:tracePt t="36991" x="6867525" y="4137025"/>
          <p14:tracePt t="36993" x="6858000" y="4127500"/>
          <p14:tracePt t="37007" x="6850063" y="4110038"/>
          <p14:tracePt t="37008" x="6850063" y="4100513"/>
          <p14:tracePt t="37023" x="6840538" y="4090988"/>
          <p14:tracePt t="37025" x="6821488" y="4073525"/>
          <p14:tracePt t="37040" x="6804025" y="4064000"/>
          <p14:tracePt t="37042" x="6777038" y="4054475"/>
          <p14:tracePt t="37057" x="6748463" y="4044950"/>
          <p14:tracePt t="37058" x="6731000" y="4044950"/>
          <p14:tracePt t="37074" x="6684963" y="4044950"/>
          <p14:tracePt t="37075" x="6667500" y="4037013"/>
          <p14:tracePt t="37091" x="6630988" y="4037013"/>
          <p14:tracePt t="37092" x="6621463" y="4037013"/>
          <p14:tracePt t="37106" x="6602413" y="4027488"/>
          <p14:tracePt t="37108" x="6575425" y="4027488"/>
          <p14:tracePt t="37123" x="6557963" y="4027488"/>
          <p14:tracePt t="37150" x="6538913" y="4017963"/>
          <p14:tracePt t="37152" x="6529388" y="4008438"/>
          <p14:tracePt t="37153" x="6521450" y="4008438"/>
          <p14:tracePt t="37159" x="6511925" y="4000500"/>
          <p14:tracePt t="37174" x="6502400" y="3990975"/>
          <p14:tracePt t="37193" x="6511925" y="3990975"/>
          <p14:tracePt t="37193" x="6511925" y="4000500"/>
          <p14:tracePt t="37206" x="6521450" y="4008438"/>
          <p14:tracePt t="37207" x="6538913" y="4027488"/>
          <p14:tracePt t="37224" x="6565900" y="4054475"/>
          <p14:tracePt t="37225" x="6611938" y="4100513"/>
          <p14:tracePt t="37239" x="6648450" y="4137025"/>
          <p14:tracePt t="37240" x="6675438" y="4154488"/>
          <p14:tracePt t="37241" x="6684963" y="4173538"/>
          <p14:tracePt t="37259" x="6731000" y="4210050"/>
          <p14:tracePt t="37260" x="6757988" y="4219575"/>
          <p14:tracePt t="37270" x="6767513" y="4227513"/>
          <p14:tracePt t="37276" x="6831013" y="4273550"/>
          <p14:tracePt t="37290" x="6858000" y="4283075"/>
          <p14:tracePt t="37291" x="6867525" y="4283075"/>
          <p14:tracePt t="37306" x="6886575" y="4292600"/>
          <p14:tracePt t="37307" x="6894513" y="4292600"/>
          <p14:tracePt t="37323" x="6913563" y="4292600"/>
          <p14:tracePt t="37340" x="6923088" y="4292600"/>
          <p14:tracePt t="37343" x="6931025" y="4283075"/>
          <p14:tracePt t="37357" x="6940550" y="4273550"/>
          <p14:tracePt t="37358" x="6950075" y="4273550"/>
          <p14:tracePt t="37374" x="6959600" y="4264025"/>
          <p14:tracePt t="37375" x="6967538" y="4256088"/>
          <p14:tracePt t="37390" x="6977063" y="4246563"/>
          <p14:tracePt t="37391" x="6986588" y="4227513"/>
          <p14:tracePt t="37407" x="7004050" y="4210050"/>
          <p14:tracePt t="37409" x="7023100" y="4191000"/>
          <p14:tracePt t="37410" x="7032625" y="4183063"/>
          <p14:tracePt t="37423" x="7077075" y="4137025"/>
          <p14:tracePt t="37426" x="7086600" y="4117975"/>
          <p14:tracePt t="37439" x="7105650" y="4100513"/>
          <p14:tracePt t="37442" x="7150100" y="4054475"/>
          <p14:tracePt t="37457" x="7196138" y="4000500"/>
          <p14:tracePt t="37459" x="7205663" y="3990975"/>
          <p14:tracePt t="37474" x="7269163" y="3935413"/>
          <p14:tracePt t="37475" x="7288213" y="3917950"/>
          <p14:tracePt t="37490" x="7324725" y="3889375"/>
          <p14:tracePt t="37491" x="7334250" y="3889375"/>
          <p14:tracePt t="37507" x="7342188" y="3881438"/>
          <p14:tracePt t="37508" x="7351713" y="3871913"/>
          <p14:tracePt t="37524" x="7361238" y="3871913"/>
          <p14:tracePt t="37660" x="7361238" y="3862388"/>
          <p14:tracePt t="37668" x="7351713" y="3862388"/>
          <p14:tracePt t="37673" x="7351713" y="3852863"/>
          <p14:tracePt t="37688" x="7342188" y="3844925"/>
          <p14:tracePt t="37690" x="7342188" y="3835400"/>
          <p14:tracePt t="37703" x="7334250" y="3835400"/>
          <p14:tracePt t="37708" x="7324725" y="3835400"/>
          <p14:tracePt t="37723" x="7315200" y="3835400"/>
          <p14:tracePt t="37738" x="7296150" y="3844925"/>
          <p14:tracePt t="37740" x="7278688" y="3844925"/>
          <p14:tracePt t="37757" x="7251700" y="3852863"/>
          <p14:tracePt t="37771" x="7242175" y="3852863"/>
          <p14:tracePt t="37773" x="7223125" y="3862388"/>
          <p14:tracePt t="37788" x="7215188" y="3862388"/>
          <p14:tracePt t="37789" x="7205663" y="3871913"/>
          <p14:tracePt t="37806" x="7196138" y="3871913"/>
          <p14:tracePt t="37808" x="7196138" y="3881438"/>
          <p14:tracePt t="37823" x="7186613" y="3889375"/>
          <p14:tracePt t="37841" x="7178675" y="3889375"/>
          <p14:tracePt t="37842" x="7178675" y="3898900"/>
          <p14:tracePt t="37857" x="7178675" y="3908425"/>
          <p14:tracePt t="37888" x="7178675" y="3917950"/>
          <p14:tracePt t="37889" x="7186613" y="3917950"/>
          <p14:tracePt t="37910" x="7196138" y="3917950"/>
          <p14:tracePt t="37910" x="7196138" y="3927475"/>
          <p14:tracePt t="37922" x="7205663" y="3927475"/>
          <p14:tracePt t="37936" x="7205663" y="3935413"/>
          <p14:tracePt t="37967" x="7205663" y="3944938"/>
          <p14:tracePt t="37969" x="7205663" y="3954463"/>
          <p14:tracePt t="37971" x="7205663" y="3963988"/>
          <p14:tracePt t="37985" x="7205663" y="3981450"/>
          <p14:tracePt t="38004" x="7205663" y="3990975"/>
          <p14:tracePt t="38004" x="7205663" y="4000500"/>
          <p14:tracePt t="38017" x="7205663" y="4008438"/>
          <p14:tracePt t="38021" x="7205663" y="4017963"/>
          <p14:tracePt t="38038" x="7205663" y="4027488"/>
          <p14:tracePt t="38038" x="7205663" y="4037013"/>
          <p14:tracePt t="38054" x="7205663" y="4044950"/>
          <p14:tracePt t="38055" x="7196138" y="4044950"/>
          <p14:tracePt t="38067" x="7196138" y="4054475"/>
          <p14:tracePt t="38084" x="7186613" y="4054475"/>
          <p14:tracePt t="38105" x="7186613" y="4064000"/>
          <p14:tracePt t="38105" x="7178675" y="4064000"/>
          <p14:tracePt t="38152" x="7169150" y="4064000"/>
          <p14:tracePt t="38216" x="7178675" y="4064000"/>
          <p14:tracePt t="38233" x="7186613" y="4064000"/>
          <p14:tracePt t="38276" x="7196138" y="4064000"/>
          <p14:tracePt t="38290" x="7205663" y="4064000"/>
          <p14:tracePt t="38299" x="7215188" y="4064000"/>
          <p14:tracePt t="38332" x="7223125" y="4064000"/>
          <p14:tracePt t="38349" x="7232650" y="4064000"/>
          <p14:tracePt t="38376" x="7242175" y="4054475"/>
          <p14:tracePt t="38407" x="7251700" y="4054475"/>
          <p14:tracePt t="38415" x="7251700" y="4044950"/>
          <p14:tracePt t="38415" x="7259638" y="4044950"/>
          <p14:tracePt t="38455" x="7269163" y="4044950"/>
          <p14:tracePt t="38455" x="7269163" y="4037013"/>
          <p14:tracePt t="38466" x="7278688" y="4037013"/>
          <p14:tracePt t="38483" x="7288213" y="4037013"/>
          <p14:tracePt t="38498" x="7288213" y="4027488"/>
          <p14:tracePt t="38515" x="7296150" y="4027488"/>
          <p14:tracePt t="38531" x="7305675" y="4027488"/>
          <p14:tracePt t="38594" x="7315200" y="4027488"/>
          <p14:tracePt t="38597" x="7324725" y="4027488"/>
          <p14:tracePt t="38646" x="7324725" y="4017963"/>
          <p14:tracePt t="38866" x="7334250" y="4017963"/>
          <p14:tracePt t="38896" x="7334250" y="4008438"/>
          <p14:tracePt t="38947" x="7342188" y="4008438"/>
          <p14:tracePt t="38994" x="7351713" y="4008438"/>
          <p14:tracePt t="39027" x="7351713" y="4000500"/>
          <p14:tracePt t="39078" x="7361238" y="4000500"/>
          <p14:tracePt t="39094" x="7361238" y="3990975"/>
          <p14:tracePt t="39110" x="7370763" y="3990975"/>
          <p14:tracePt t="39164" x="7378700" y="3990975"/>
          <p14:tracePt t="39199" x="7388225" y="3981450"/>
          <p14:tracePt t="39309" x="7388225" y="3990975"/>
          <p14:tracePt t="39392" x="7388225" y="4000500"/>
          <p14:tracePt t="39408" x="7378700" y="4000500"/>
          <p14:tracePt t="39426" x="7378700" y="4008438"/>
          <p14:tracePt t="39503" x="7378700" y="4017963"/>
          <p14:tracePt t="39524" x="7378700" y="4027488"/>
          <p14:tracePt t="39526" x="7388225" y="4027488"/>
          <p14:tracePt t="39561" x="7388225" y="4037013"/>
          <p14:tracePt t="39593" x="7397750" y="4037013"/>
          <p14:tracePt t="39593" x="7397750" y="4044950"/>
          <p14:tracePt t="39626" x="7397750" y="4054475"/>
          <p14:tracePt t="39657" x="7397750" y="4064000"/>
          <p14:tracePt t="39678" x="7388225" y="4064000"/>
          <p14:tracePt t="39698" x="7388225" y="4073525"/>
          <p14:tracePt t="39714" x="7378700" y="4081463"/>
          <p14:tracePt t="39724" x="7370763" y="4081463"/>
          <p14:tracePt t="39746" x="7361238" y="4090988"/>
          <p14:tracePt t="39776" x="7351713" y="4100513"/>
          <p14:tracePt t="39795" x="7342188" y="4100513"/>
          <p14:tracePt t="39808" x="7334250" y="4100513"/>
          <p14:tracePt t="39824" x="7324725" y="4100513"/>
          <p14:tracePt t="39863" x="7315200" y="4100513"/>
          <p14:tracePt t="39874" x="7315200" y="4110038"/>
          <p14:tracePt t="39894" x="7305675" y="4110038"/>
          <p14:tracePt t="39907" x="7296150" y="4110038"/>
          <p14:tracePt t="40005" x="7288213" y="4110038"/>
          <p14:tracePt t="40101" x="7288213" y="4117975"/>
          <p14:tracePt t="40173" x="7288213" y="4127500"/>
          <p14:tracePt t="40212" x="7278688" y="4127500"/>
          <p14:tracePt t="40272" x="7288213" y="4127500"/>
          <p14:tracePt t="40320" x="7288213" y="4117975"/>
          <p14:tracePt t="40321" x="7296150" y="4117975"/>
          <p14:tracePt t="40339" x="7296150" y="4110038"/>
          <p14:tracePt t="40355" x="7305675" y="4110038"/>
          <p14:tracePt t="40374" x="7305675" y="4100513"/>
          <p14:tracePt t="40389" x="7315200" y="4100513"/>
          <p14:tracePt t="40389" x="7315200" y="4090988"/>
          <p14:tracePt t="40441" x="7324725" y="4090988"/>
          <p14:tracePt t="40443" x="7324725" y="4081463"/>
          <p14:tracePt t="40445" x="7334250" y="4081463"/>
          <p14:tracePt t="40487" x="7342188" y="4081463"/>
          <p14:tracePt t="40558" x="7342188" y="4090988"/>
          <p14:tracePt t="40559" x="7334250" y="4090988"/>
          <p14:tracePt t="40571" x="7334250" y="4100513"/>
          <p14:tracePt t="40614" x="7324725" y="4100513"/>
          <p14:tracePt t="40615" x="7324725" y="4110038"/>
          <p14:tracePt t="40617" x="7315200" y="4110038"/>
          <p14:tracePt t="40619" x="7315200" y="4117975"/>
          <p14:tracePt t="40620" x="7305675" y="4117975"/>
          <p14:tracePt t="40635" x="7305675" y="4127500"/>
          <p14:tracePt t="40638" x="7296150" y="4127500"/>
          <p14:tracePt t="40653" x="7296150" y="4137025"/>
          <p14:tracePt t="40654" x="7288213" y="4137025"/>
          <p14:tracePt t="40671" x="7288213" y="4146550"/>
          <p14:tracePt t="40702" x="7278688" y="4146550"/>
          <p14:tracePt t="40705" x="7269163" y="4154488"/>
          <p14:tracePt t="40706" x="7259638" y="4164013"/>
          <p14:tracePt t="40718" x="7251700" y="4164013"/>
          <p14:tracePt t="40720" x="7251700" y="4173538"/>
          <p14:tracePt t="40738" x="7242175" y="4183063"/>
          <p14:tracePt t="40755" x="7232650" y="4191000"/>
          <p14:tracePt t="40790" x="7223125" y="4200525"/>
          <p14:tracePt t="40792" x="7215188" y="4200525"/>
          <p14:tracePt t="40793" x="7205663" y="4210050"/>
          <p14:tracePt t="40805" x="7205663" y="4219575"/>
          <p14:tracePt t="40806" x="7196138" y="4227513"/>
          <p14:tracePt t="40816" x="7186613" y="4237038"/>
          <p14:tracePt t="40835" x="7178675" y="4237038"/>
          <p14:tracePt t="40839" x="7178675" y="4246563"/>
          <p14:tracePt t="40881" x="7169150" y="4256088"/>
          <p14:tracePt t="40883" x="7159625" y="4264025"/>
          <p14:tracePt t="40897" x="7150100" y="4273550"/>
          <p14:tracePt t="40900" x="7142163" y="4273550"/>
          <p14:tracePt t="40901" x="7105650" y="4273550"/>
          <p14:tracePt t="40923" x="7077075" y="4283075"/>
          <p14:tracePt t="40923" x="7069138" y="4283075"/>
          <p14:tracePt t="40933" x="7059613" y="4292600"/>
          <p14:tracePt t="40933" x="7040563" y="4292600"/>
          <p14:tracePt t="40972" x="7032625" y="4300538"/>
          <p14:tracePt t="40974" x="7023100" y="4300538"/>
          <p14:tracePt t="40975" x="7013575" y="4310063"/>
          <p14:tracePt t="40976" x="7004050" y="4310063"/>
          <p14:tracePt t="40982" x="6996113" y="4310063"/>
          <p14:tracePt t="40999" x="6986588" y="4310063"/>
          <p14:tracePt t="41001" x="6977063" y="4310063"/>
          <p14:tracePt t="41059" x="6967538" y="4310063"/>
          <p14:tracePt t="41082" x="6977063" y="4310063"/>
          <p14:tracePt t="41099" x="6986588" y="4310063"/>
          <p14:tracePt t="41115" x="6996113" y="4310063"/>
          <p14:tracePt t="41150" x="7013575" y="4310063"/>
          <p14:tracePt t="41152" x="7032625" y="4300538"/>
          <p14:tracePt t="41153" x="7040563" y="4300538"/>
          <p14:tracePt t="41170" x="7050088" y="4300538"/>
          <p14:tracePt t="41184" x="7059613" y="4300538"/>
          <p14:tracePt t="41190" x="7077075" y="4300538"/>
          <p14:tracePt t="41197" x="7086600" y="4300538"/>
          <p14:tracePt t="41198" x="7096125" y="4300538"/>
          <p14:tracePt t="41251" x="7105650" y="4300538"/>
          <p14:tracePt t="41253" x="7113588" y="4300538"/>
          <p14:tracePt t="41254" x="7123113" y="4300538"/>
          <p14:tracePt t="41256" x="7132638" y="4300538"/>
          <p14:tracePt t="41264" x="7142163" y="4300538"/>
          <p14:tracePt t="41267" x="7150100" y="4300538"/>
          <p14:tracePt t="41280" x="7150100" y="4310063"/>
          <p14:tracePt t="41281" x="7159625" y="4310063"/>
          <p14:tracePt t="41326" x="7169150" y="4310063"/>
          <p14:tracePt t="41332" x="7169150" y="4319588"/>
          <p14:tracePt t="41357" x="7178675" y="4319588"/>
          <p14:tracePt t="41366" x="7178675" y="4329113"/>
          <p14:tracePt t="41395" x="7169150" y="4329113"/>
          <p14:tracePt t="41413" x="7159625" y="4329113"/>
          <p14:tracePt t="41434" x="7159625" y="4337050"/>
          <p14:tracePt t="41445" x="7150100" y="4337050"/>
          <p14:tracePt t="41446" x="7142163" y="4346575"/>
          <p14:tracePt t="41464" x="7132638" y="4346575"/>
          <p14:tracePt t="41479" x="7123113" y="4346575"/>
          <p14:tracePt t="41496" x="7123113" y="4356100"/>
          <p14:tracePt t="41499" x="7113588" y="4356100"/>
          <p14:tracePt t="41513" x="7105650" y="4356100"/>
          <p14:tracePt t="41531" x="7105650" y="4365625"/>
          <p14:tracePt t="41531" x="7096125" y="4365625"/>
          <p14:tracePt t="41544" x="7086600" y="4365625"/>
          <p14:tracePt t="41546" x="7077075" y="4365625"/>
          <p14:tracePt t="41563" x="7069138" y="4365625"/>
          <p14:tracePt t="41580" x="7059613" y="4365625"/>
          <p14:tracePt t="41594" x="7050088" y="4365625"/>
          <p14:tracePt t="41595" x="7040563" y="4365625"/>
          <p14:tracePt t="41628" x="7032625" y="4365625"/>
          <p14:tracePt t="41644" x="7023100" y="4365625"/>
          <p14:tracePt t="41662" x="7013575" y="4365625"/>
          <p14:tracePt t="41679" x="7013575" y="4373563"/>
          <p14:tracePt t="41696" x="7013575" y="4383088"/>
          <p14:tracePt t="41697" x="7004050" y="4383088"/>
          <p14:tracePt t="41830" x="6831013" y="4300538"/>
          <p14:tracePt t="41848" x="6804025" y="4300538"/>
          <p14:tracePt t="41850" x="6767513" y="4300538"/>
          <p14:tracePt t="41861" x="6731000" y="4292600"/>
          <p14:tracePt t="41862" x="6721475" y="4292600"/>
          <p14:tracePt t="41877" x="6675438" y="4292600"/>
          <p14:tracePt t="41879" x="6638925" y="4292600"/>
          <p14:tracePt t="41893" x="6602413" y="4300538"/>
          <p14:tracePt t="41895" x="6565900" y="4300538"/>
          <p14:tracePt t="41909" x="6538913" y="4310063"/>
          <p14:tracePt t="41911" x="6511925" y="4310063"/>
          <p14:tracePt t="41912" x="6483350" y="4310063"/>
          <p14:tracePt t="41927" x="6456363" y="4310063"/>
          <p14:tracePt t="41928" x="6419850" y="4310063"/>
          <p14:tracePt t="41944" x="6383338" y="4319588"/>
          <p14:tracePt t="41945" x="6373813" y="4319588"/>
          <p14:tracePt t="41962" x="6346825" y="4319588"/>
          <p14:tracePt t="41963" x="6329363" y="4319588"/>
          <p14:tracePt t="41976" x="6319838" y="4329113"/>
          <p14:tracePt t="41978" x="6300788" y="4329113"/>
          <p14:tracePt t="41994" x="6283325" y="4337050"/>
          <p14:tracePt t="41995" x="6273800" y="4337050"/>
          <p14:tracePt t="42009" x="6264275" y="4346575"/>
          <p14:tracePt t="42010" x="6256338" y="4346575"/>
          <p14:tracePt t="42027" x="6246813" y="4356100"/>
          <p14:tracePt t="42060" x="6246813" y="4365625"/>
          <p14:tracePt t="42075" x="6246813" y="4383088"/>
          <p14:tracePt t="42092" x="6246813" y="4392613"/>
          <p14:tracePt t="42093" x="6256338" y="4410075"/>
          <p14:tracePt t="42109" x="6256338" y="4438650"/>
          <p14:tracePt t="42110" x="6256338" y="4446588"/>
          <p14:tracePt t="42125" x="6256338" y="4475163"/>
          <p14:tracePt t="42126" x="6256338" y="4492625"/>
          <p14:tracePt t="42142" x="6256338" y="4548188"/>
          <p14:tracePt t="42143" x="6256338" y="4592638"/>
          <p14:tracePt t="42159" x="6246813" y="4675188"/>
          <p14:tracePt t="42160" x="6246813" y="4694238"/>
          <p14:tracePt t="42175" x="6246813" y="4767263"/>
          <p14:tracePt t="42177" x="6246813" y="4830763"/>
          <p14:tracePt t="42177" x="6246813" y="4857750"/>
          <p14:tracePt t="42192" x="6246813" y="4949825"/>
          <p14:tracePt t="42192" x="6246813" y="4967288"/>
          <p14:tracePt t="42207" x="6246813" y="5032375"/>
          <p14:tracePt t="42209" x="6256338" y="5095875"/>
          <p14:tracePt t="42223" x="6256338" y="5132388"/>
          <p14:tracePt t="42226" x="6264275" y="5222875"/>
          <p14:tracePt t="42246" x="6273800" y="5305425"/>
          <p14:tracePt t="42247" x="6273800" y="5324475"/>
          <p14:tracePt t="42248" x="6273800" y="5351463"/>
          <p14:tracePt t="42257" x="6283325" y="5434013"/>
          <p14:tracePt t="42258" x="6292850" y="5461000"/>
          <p14:tracePt t="42275" x="6292850" y="5524500"/>
          <p14:tracePt t="42276" x="6300788" y="5588000"/>
          <p14:tracePt t="42277" x="6300788" y="5607050"/>
          <p14:tracePt t="42291" x="6319838" y="5689600"/>
          <p14:tracePt t="42293" x="6329363" y="5734050"/>
          <p14:tracePt t="42306" x="6329363" y="5770563"/>
          <p14:tracePt t="42308" x="6337300" y="5816600"/>
          <p14:tracePt t="42308" x="6346825" y="5835650"/>
          <p14:tracePt t="42324" x="6346825" y="5853113"/>
          <p14:tracePt t="42326" x="6356350" y="5926138"/>
          <p14:tracePt t="42327" x="6356350" y="5935663"/>
          <p14:tracePt t="42340" x="6365875" y="5981700"/>
          <p14:tracePt t="42341" x="6365875" y="6008688"/>
          <p14:tracePt t="42358" x="6365875" y="6045200"/>
          <p14:tracePt t="42359" x="6365875" y="6064250"/>
          <p14:tracePt t="42361" x="6365875" y="6091238"/>
          <p14:tracePt t="42379" x="6356350" y="6118225"/>
          <p14:tracePt t="42379" x="6356350" y="6145213"/>
          <p14:tracePt t="42390" x="6356350" y="6173788"/>
          <p14:tracePt t="42392" x="6356350" y="6200775"/>
          <p14:tracePt t="42393" x="6356350" y="6218238"/>
          <p14:tracePt t="42405" x="6356350" y="6227763"/>
          <p14:tracePt t="42407" x="6356350" y="6264275"/>
          <p14:tracePt t="42408" x="6356350" y="6283325"/>
          <p14:tracePt t="42424" x="6356350" y="6319838"/>
          <p14:tracePt t="42425" x="6365875" y="6337300"/>
          <p14:tracePt t="42443" x="6373813" y="6356350"/>
          <p14:tracePt t="42458" x="6383338" y="6364288"/>
          <p14:tracePt t="42459" x="6392863" y="6364288"/>
          <p14:tracePt t="42474" x="6410325" y="6373813"/>
          <p14:tracePt t="42489" x="6429375" y="6373813"/>
          <p14:tracePt t="42491" x="6438900" y="6373813"/>
          <p14:tracePt t="42505" x="6446838" y="6392863"/>
          <p14:tracePt t="42506" x="6465888" y="6392863"/>
          <p14:tracePt t="42508" x="6475413" y="6400800"/>
          <p14:tracePt t="42522" x="6492875" y="6400800"/>
          <p14:tracePt t="42523" x="6511925" y="6419850"/>
          <p14:tracePt t="42525" x="6529388" y="6419850"/>
          <p14:tracePt t="42539" x="6584950" y="6437313"/>
          <p14:tracePt t="42540" x="6611938" y="6437313"/>
          <p14:tracePt t="42571" x="6667500" y="6446838"/>
          <p14:tracePt t="42574" x="6711950" y="6437313"/>
          <p14:tracePt t="42575" x="6767513" y="6437313"/>
          <p14:tracePt t="42576" x="6813550" y="6429375"/>
          <p14:tracePt t="42590" x="6904038" y="6419850"/>
          <p14:tracePt t="42592" x="6950075" y="6410325"/>
          <p14:tracePt t="42605" x="7040563" y="6419850"/>
          <p14:tracePt t="42607" x="7086600" y="6429375"/>
          <p14:tracePt t="42622" x="7186613" y="6437313"/>
          <p14:tracePt t="42623" x="7269163" y="6456363"/>
          <p14:tracePt t="42639" x="7351713" y="6465888"/>
          <p14:tracePt t="42640" x="7415213" y="6465888"/>
          <p14:tracePt t="42655" x="7470775" y="6473825"/>
          <p14:tracePt t="42657" x="7516813" y="6473825"/>
          <p14:tracePt t="42658" x="7580313" y="6473825"/>
          <p14:tracePt t="42672" x="7653338" y="6473825"/>
          <p14:tracePt t="42674" x="7707313" y="6473825"/>
          <p14:tracePt t="42675" x="7743825" y="6465888"/>
          <p14:tracePt t="42689" x="7862888" y="6465888"/>
          <p14:tracePt t="42690" x="7918450" y="6456363"/>
          <p14:tracePt t="42705" x="8035925" y="6446838"/>
          <p14:tracePt t="42706" x="8072438" y="6446838"/>
          <p14:tracePt t="42708" x="8101013" y="6446838"/>
          <p14:tracePt t="42723" x="8210550" y="6446838"/>
          <p14:tracePt t="42724" x="8237538" y="6446838"/>
          <p14:tracePt t="42725" x="8264525" y="6446838"/>
          <p14:tracePt t="42738" x="8329613" y="6456363"/>
          <p14:tracePt t="42739" x="8366125" y="6456363"/>
          <p14:tracePt t="42741" x="8374063" y="6456363"/>
          <p14:tracePt t="42756" x="8429625" y="6465888"/>
          <p14:tracePt t="42757" x="8447088" y="6473825"/>
          <p14:tracePt t="42772" x="8475663" y="6473825"/>
          <p14:tracePt t="42773" x="8493125" y="6473825"/>
          <p14:tracePt t="42775" x="8502650" y="6473825"/>
          <p14:tracePt t="42789" x="8539163" y="6473825"/>
          <p14:tracePt t="42791" x="8556625" y="6473825"/>
          <p14:tracePt t="42805" x="8585200" y="6473825"/>
          <p14:tracePt t="42807" x="8612188" y="6465888"/>
          <p14:tracePt t="42822" x="8648700" y="6456363"/>
          <p14:tracePt t="42823" x="8658225" y="6456363"/>
          <p14:tracePt t="42839" x="8666163" y="6446838"/>
          <p14:tracePt t="42840" x="8675688" y="6446838"/>
          <p14:tracePt t="42855" x="8685213" y="6446838"/>
          <p14:tracePt t="42872" x="8685213" y="6437313"/>
          <p14:tracePt t="42889" x="8685213" y="6410325"/>
          <p14:tracePt t="42905" x="8685213" y="6373813"/>
          <p14:tracePt t="42906" x="8685213" y="6346825"/>
          <p14:tracePt t="42908" x="8685213" y="6337300"/>
          <p14:tracePt t="42922" x="8685213" y="6291263"/>
          <p14:tracePt t="42923" x="8685213" y="6273800"/>
          <p14:tracePt t="42924" x="8685213" y="6254750"/>
          <p14:tracePt t="42925" x="8694738" y="6237288"/>
          <p14:tracePt t="42939" x="8712200" y="6154738"/>
          <p14:tracePt t="42955" x="8712200" y="6137275"/>
          <p14:tracePt t="42958" x="8721725" y="6081713"/>
          <p14:tracePt t="42959" x="8731250" y="6035675"/>
          <p14:tracePt t="42968" x="8731250" y="6018213"/>
          <p14:tracePt t="42972" x="8739188" y="5972175"/>
          <p14:tracePt t="42974" x="8758238" y="5862638"/>
          <p14:tracePt t="42988" x="8767763" y="5770563"/>
          <p14:tracePt t="42990" x="8785225" y="5661025"/>
          <p14:tracePt t="43006" x="8812213" y="5487988"/>
          <p14:tracePt t="43007" x="8821738" y="5441950"/>
          <p14:tracePt t="43022" x="8858250" y="5186363"/>
          <p14:tracePt t="43024" x="8867775" y="5095875"/>
          <p14:tracePt t="43036" x="8877300" y="5049838"/>
          <p14:tracePt t="43038" x="8877300" y="4959350"/>
          <p14:tracePt t="43040" x="8885238" y="4840288"/>
          <p14:tracePt t="43055" x="8885238" y="4767263"/>
          <p14:tracePt t="43057" x="8877300" y="4665663"/>
          <p14:tracePt t="43071" x="8867775" y="4575175"/>
          <p14:tracePt t="43073" x="8848725" y="4502150"/>
          <p14:tracePt t="43089" x="8831263" y="4410075"/>
          <p14:tracePt t="43090" x="8821738" y="4373563"/>
          <p14:tracePt t="43107" x="8794750" y="4283075"/>
          <p14:tracePt t="43108" x="8794750" y="4264025"/>
          <p14:tracePt t="43123" x="8785225" y="4183063"/>
          <p14:tracePt t="43137" x="8785225" y="4173538"/>
          <p14:tracePt t="43140" x="8785225" y="4117975"/>
          <p14:tracePt t="43150" x="8794750" y="4110038"/>
          <p14:tracePt t="43154" x="8794750" y="4100513"/>
          <p14:tracePt t="43157" x="8794750" y="4090988"/>
          <p14:tracePt t="43173" x="8794750" y="4081463"/>
          <p14:tracePt t="43189" x="8785225" y="4081463"/>
          <p14:tracePt t="43204" x="8785225" y="4073525"/>
          <p14:tracePt t="43206" x="8775700" y="4073525"/>
          <p14:tracePt t="43217" x="8767763" y="4073525"/>
          <p14:tracePt t="43221" x="8758238" y="4081463"/>
          <p14:tracePt t="43222" x="8748713" y="4081463"/>
          <p14:tracePt t="43236" x="8739188" y="4081463"/>
          <p14:tracePt t="43238" x="8731250" y="4081463"/>
          <p14:tracePt t="43256" x="8712200" y="4081463"/>
          <p14:tracePt t="43267" x="8702675" y="4081463"/>
          <p14:tracePt t="43270" x="8694738" y="4081463"/>
          <p14:tracePt t="43272" x="8685213" y="4081463"/>
          <p14:tracePt t="43283" x="8658225" y="4081463"/>
          <p14:tracePt t="43288" x="8639175" y="4081463"/>
          <p14:tracePt t="43302" x="8612188" y="4081463"/>
          <p14:tracePt t="43304" x="8585200" y="4081463"/>
          <p14:tracePt t="43306" x="8556625" y="4081463"/>
          <p14:tracePt t="43317" x="8512175" y="4073525"/>
          <p14:tracePt t="43322" x="8466138" y="4064000"/>
          <p14:tracePt t="43335" x="8447088" y="4064000"/>
          <p14:tracePt t="43337" x="8429625" y="4064000"/>
          <p14:tracePt t="43340" x="8356600" y="4054475"/>
          <p14:tracePt t="43350" x="8310563" y="4054475"/>
          <p14:tracePt t="43354" x="8293100" y="4054475"/>
          <p14:tracePt t="43356" x="8256588" y="4054475"/>
          <p14:tracePt t="43367" x="8210550" y="4054475"/>
          <p14:tracePt t="43370" x="8164513" y="4054475"/>
          <p14:tracePt t="43382" x="8128000" y="4064000"/>
          <p14:tracePt t="43383" x="8118475" y="4064000"/>
          <p14:tracePt t="43387" x="8101013" y="4073525"/>
          <p14:tracePt t="43388" x="8091488" y="4073525"/>
          <p14:tracePt t="43400" x="8054975" y="4081463"/>
          <p14:tracePt t="43403" x="8045450" y="4081463"/>
          <p14:tracePt t="43405" x="8027988" y="4081463"/>
          <p14:tracePt t="43417" x="8008938" y="4090988"/>
          <p14:tracePt t="43421" x="7991475" y="4090988"/>
          <p14:tracePt t="43423" x="7981950" y="4090988"/>
          <p14:tracePt t="43433" x="7962900" y="4100513"/>
          <p14:tracePt t="43437" x="7954963" y="4100513"/>
          <p14:tracePt t="43674" x="7954963" y="4110038"/>
          <p14:tracePt t="43683" x="7945438" y="4127500"/>
          <p14:tracePt t="43685" x="7935913" y="4137025"/>
          <p14:tracePt t="43698" x="7926388" y="4164013"/>
          <p14:tracePt t="43699" x="7926388" y="4173538"/>
          <p14:tracePt t="43702" x="7918450" y="4183063"/>
          <p14:tracePt t="43714" x="7918450" y="4191000"/>
          <p14:tracePt t="43715" x="7899400" y="4191000"/>
          <p14:tracePt t="43731" x="7889875" y="4191000"/>
          <p14:tracePt t="43738" x="7881938" y="4191000"/>
          <p14:tracePt t="43749" x="7881938" y="4183063"/>
          <p14:tracePt t="43766" x="7889875" y="4183063"/>
          <p14:tracePt t="43781" x="7908925" y="4183063"/>
          <p14:tracePt t="43782" x="7935913" y="4183063"/>
          <p14:tracePt t="43783" x="7954963" y="4183063"/>
          <p14:tracePt t="43799" x="7972425" y="4183063"/>
          <p14:tracePt t="43800" x="8018463" y="4191000"/>
          <p14:tracePt t="43815" x="8045450" y="4200525"/>
          <p14:tracePt t="43816" x="8072438" y="4200525"/>
          <p14:tracePt t="43831" x="8118475" y="4227513"/>
          <p14:tracePt t="43832" x="8128000" y="4227513"/>
          <p14:tracePt t="43847" x="8137525" y="4237038"/>
          <p14:tracePt t="43848" x="8164513" y="4246563"/>
          <p14:tracePt t="43864" x="8164513" y="4256088"/>
          <p14:tracePt t="43865" x="8174038" y="4264025"/>
          <p14:tracePt t="43881" x="8183563" y="4273550"/>
          <p14:tracePt t="43881" x="8191500" y="4273550"/>
          <p14:tracePt t="43905" x="8191500" y="4283075"/>
          <p14:tracePt t="43906" x="8191500" y="4292600"/>
          <p14:tracePt t="43914" x="8201025" y="4300538"/>
          <p14:tracePt t="43915" x="8201025" y="4310063"/>
          <p14:tracePt t="43930" x="8201025" y="4319588"/>
          <p14:tracePt t="43946" x="8201025" y="4329113"/>
          <p14:tracePt t="43947" x="8191500" y="4337050"/>
          <p14:tracePt t="43966" x="8183563" y="4365625"/>
          <p14:tracePt t="43980" x="8174038" y="4373563"/>
          <p14:tracePt t="43981" x="8174038" y="4383088"/>
          <p14:tracePt t="43996" x="8174038" y="4392613"/>
          <p14:tracePt t="43997" x="8164513" y="4410075"/>
          <p14:tracePt t="44012" x="8164513" y="4419600"/>
          <p14:tracePt t="44029" x="8164513" y="4438650"/>
          <p14:tracePt t="44046" x="8164513" y="4456113"/>
          <p14:tracePt t="44047" x="8164513" y="4475163"/>
          <p14:tracePt t="44063" x="8164513" y="4483100"/>
          <p14:tracePt t="44073" x="8154988" y="4483100"/>
          <p14:tracePt t="44229" x="8210550" y="4292600"/>
          <p14:tracePt t="44244" x="8228013" y="4256088"/>
          <p14:tracePt t="44245" x="8256588" y="4219575"/>
          <p14:tracePt t="44261" x="8283575" y="4164013"/>
          <p14:tracePt t="44262" x="8320088" y="4117975"/>
          <p14:tracePt t="44280" x="8366125" y="4054475"/>
          <p14:tracePt t="44282" x="8383588" y="4027488"/>
          <p14:tracePt t="44296" x="8439150" y="3971925"/>
          <p14:tracePt t="44297" x="8456613" y="3954463"/>
          <p14:tracePt t="44311" x="8493125" y="3927475"/>
          <p14:tracePt t="44312" x="8529638" y="3908425"/>
          <p14:tracePt t="44327" x="8556625" y="3889375"/>
          <p14:tracePt t="44328" x="8593138" y="3881438"/>
          <p14:tracePt t="44330" x="8629650" y="3871913"/>
          <p14:tracePt t="44343" x="8675688" y="3871913"/>
          <p14:tracePt t="44344" x="8739188" y="3852863"/>
          <p14:tracePt t="44345" x="8758238" y="3852863"/>
          <p14:tracePt t="44360" x="8831263" y="3844925"/>
          <p14:tracePt t="44361" x="8848725" y="3844925"/>
          <p14:tracePt t="44362" x="8894763" y="3844925"/>
          <p14:tracePt t="44377" x="8967788" y="3871913"/>
          <p14:tracePt t="44379" x="9004300" y="3881438"/>
          <p14:tracePt t="44393" x="9050338" y="3908425"/>
          <p14:tracePt t="44394" x="9086850" y="3935413"/>
          <p14:tracePt t="44410" x="9142413" y="3990975"/>
          <p14:tracePt t="44411" x="9169400" y="4017963"/>
          <p14:tracePt t="44427" x="9196388" y="4064000"/>
          <p14:tracePt t="44428" x="9232900" y="4110038"/>
          <p14:tracePt t="44444" x="9259888" y="4164013"/>
          <p14:tracePt t="44445" x="9288463" y="4219575"/>
          <p14:tracePt t="44460" x="9324975" y="4273550"/>
          <p14:tracePt t="44461" x="9332913" y="4300538"/>
          <p14:tracePt t="44475" x="9342438" y="4329113"/>
          <p14:tracePt t="44477" x="9351963" y="4365625"/>
          <p14:tracePt t="44492" x="9361488" y="4383088"/>
          <p14:tracePt t="44493" x="9361488" y="4392613"/>
          <p14:tracePt t="44495" x="9369425" y="4402138"/>
          <p14:tracePt t="44508" x="9369425" y="4410075"/>
          <p14:tracePt t="44510" x="9369425" y="4419600"/>
          <p14:tracePt t="44558" x="9361488" y="4419600"/>
          <p14:tracePt t="44560" x="9351963" y="4410075"/>
          <p14:tracePt t="44575" x="9342438" y="4410075"/>
          <p14:tracePt t="44576" x="9332913" y="4402138"/>
          <p14:tracePt t="44593" x="9324975" y="4392613"/>
          <p14:tracePt t="44595" x="9315450" y="4392613"/>
          <p14:tracePt t="44609" x="9296400" y="4392613"/>
          <p14:tracePt t="44610" x="9296400" y="4383088"/>
          <p14:tracePt t="44625" x="9288463" y="4383088"/>
          <p14:tracePt t="44627" x="9269413" y="4383088"/>
          <p14:tracePt t="44628" x="9259888" y="4383088"/>
          <p14:tracePt t="44642" x="9242425" y="4373563"/>
          <p14:tracePt t="44648" x="9232900" y="4373563"/>
          <p14:tracePt t="44659" x="9223375" y="4373563"/>
          <p14:tracePt t="44660" x="9196388" y="4373563"/>
          <p14:tracePt t="44662" x="9196388" y="4365625"/>
          <p14:tracePt t="44674" x="9178925" y="4365625"/>
          <p14:tracePt t="44676" x="9169400" y="4356100"/>
          <p14:tracePt t="44692" x="9150350" y="4337050"/>
          <p14:tracePt t="44694" x="9142413" y="4329113"/>
          <p14:tracePt t="44695" x="9142413" y="4319588"/>
          <p14:tracePt t="44707" x="9132888" y="4310063"/>
          <p14:tracePt t="44709" x="9123363" y="4300538"/>
          <p14:tracePt t="44710" x="9123363" y="4292600"/>
          <p14:tracePt t="44725" x="9105900" y="4264025"/>
          <p14:tracePt t="44727" x="9105900" y="4246563"/>
          <p14:tracePt t="44741" x="9096375" y="4227513"/>
          <p14:tracePt t="44742" x="9096375" y="4219575"/>
          <p14:tracePt t="44757" x="9086850" y="4210050"/>
          <p14:tracePt t="44759" x="9086850" y="4200525"/>
          <p14:tracePt t="44760" x="9086850" y="4191000"/>
          <p14:tracePt t="44774" x="9077325" y="4183063"/>
          <p14:tracePt t="44791" x="9069388" y="4183063"/>
          <p14:tracePt t="44792" x="9069388" y="4173538"/>
          <p14:tracePt t="44810" x="9077325" y="4183063"/>
          <p14:tracePt t="44823" x="9086850" y="4191000"/>
          <p14:tracePt t="44824" x="9096375" y="4200525"/>
          <p14:tracePt t="44825" x="9105900" y="4210050"/>
          <p14:tracePt t="44841" x="9123363" y="4227513"/>
          <p14:tracePt t="44842" x="9159875" y="4264025"/>
          <p14:tracePt t="44858" x="9205913" y="4300538"/>
          <p14:tracePt t="44859" x="9269413" y="4356100"/>
          <p14:tracePt t="44876" x="9305925" y="4402138"/>
          <p14:tracePt t="44889" x="9332913" y="4429125"/>
          <p14:tracePt t="44890" x="9351963" y="4446588"/>
          <p14:tracePt t="44892" x="9388475" y="4475163"/>
          <p14:tracePt t="44893" x="9424988" y="4511675"/>
          <p14:tracePt t="44906" x="9442450" y="4519613"/>
          <p14:tracePt t="44908" x="9461500" y="4529138"/>
          <p14:tracePt t="44909" x="9478963" y="4548188"/>
          <p14:tracePt t="44923" x="9488488" y="4556125"/>
          <p14:tracePt t="44924" x="9507538" y="4556125"/>
          <p14:tracePt t="44950" x="9515475" y="4556125"/>
          <p14:tracePt t="44954" x="9525000" y="4556125"/>
          <p14:tracePt t="44957" x="9534525" y="4529138"/>
          <p14:tracePt t="44959" x="9544050" y="4502150"/>
          <p14:tracePt t="44972" x="9544050" y="4465638"/>
          <p14:tracePt t="44974" x="9551988" y="4429125"/>
          <p14:tracePt t="44974" x="9551988" y="4419600"/>
          <p14:tracePt t="44994" x="9561513" y="4383088"/>
          <p14:tracePt t="44996" x="9561513" y="4329113"/>
          <p14:tracePt t="45006" x="9571038" y="4273550"/>
          <p14:tracePt t="45007" x="9580563" y="4246563"/>
          <p14:tracePt t="45008" x="9580563" y="4227513"/>
          <p14:tracePt t="45023" x="9588500" y="4191000"/>
          <p14:tracePt t="45024" x="9598025" y="4173538"/>
          <p14:tracePt t="45025" x="9607550" y="4117975"/>
          <p14:tracePt t="45040" x="9625013" y="4073525"/>
          <p14:tracePt t="45041" x="9634538" y="4037013"/>
          <p14:tracePt t="45042" x="9653588" y="4008438"/>
          <p14:tracePt t="45056" x="9661525" y="3971925"/>
          <p14:tracePt t="45057" x="9680575" y="3935413"/>
          <p14:tracePt t="45073" x="9680575" y="3927475"/>
          <p14:tracePt t="45075" x="9690100" y="3898900"/>
          <p14:tracePt t="45076" x="9698038" y="3871913"/>
          <p14:tracePt t="45077" x="9707563" y="3862388"/>
          <p14:tracePt t="45115" x="9707563" y="3852863"/>
          <p14:tracePt t="45117" x="9707563" y="3844925"/>
          <p14:tracePt t="45120" x="9717088" y="3844925"/>
          <p14:tracePt t="45146" x="9717088" y="3852863"/>
          <p14:tracePt t="45154" x="9707563" y="3852863"/>
          <p14:tracePt t="45187" x="9707563" y="3862388"/>
          <p14:tracePt t="45189" x="9707563" y="3871913"/>
          <p14:tracePt t="45191" x="9707563" y="3881438"/>
          <p14:tracePt t="45194" x="9707563" y="3898900"/>
          <p14:tracePt t="45196" x="9707563" y="3908425"/>
          <p14:tracePt t="45210" x="9707563" y="3917950"/>
          <p14:tracePt t="45226" x="9707563" y="3935413"/>
          <p14:tracePt t="45279" x="9707563" y="3927475"/>
          <p14:tracePt t="45315" x="9707563" y="3935413"/>
          <p14:tracePt t="45325" x="9707563" y="3944938"/>
          <p14:tracePt t="45368" x="9698038" y="3944938"/>
          <p14:tracePt t="45368" x="9698038" y="3954463"/>
          <p14:tracePt t="45374" x="9690100" y="3954463"/>
          <p14:tracePt t="45389" x="9680575" y="3954463"/>
          <p14:tracePt t="45403" x="9671050" y="3954463"/>
          <p14:tracePt t="45405" x="9653588" y="3963988"/>
          <p14:tracePt t="45424" x="9634538" y="3963988"/>
          <p14:tracePt t="45425" x="9625013" y="3963988"/>
          <p14:tracePt t="45459" x="9598025" y="3963988"/>
          <p14:tracePt t="45460" x="9580563" y="3963988"/>
          <p14:tracePt t="45461" x="9561513" y="3963988"/>
          <p14:tracePt t="45472" x="9551988" y="3963988"/>
          <p14:tracePt t="45473" x="9544050" y="3971925"/>
          <p14:tracePt t="45474" x="9534525" y="3971925"/>
          <p14:tracePt t="45498" x="9515475" y="3971925"/>
          <p14:tracePt t="45506" x="9507538" y="3971925"/>
          <p14:tracePt t="45507" x="9498013" y="3971925"/>
          <p14:tracePt t="45548" x="9488488" y="3971925"/>
          <p14:tracePt t="45551" x="9478963" y="3971925"/>
          <p14:tracePt t="45555" x="9471025" y="3971925"/>
          <p14:tracePt t="45572" x="9461500" y="3971925"/>
          <p14:tracePt t="45588" x="9451975" y="3971925"/>
          <p14:tracePt t="45605" x="9442450" y="3971925"/>
          <p14:tracePt t="45610" x="9434513" y="3971925"/>
          <p14:tracePt t="45643" x="9424988" y="3971925"/>
          <p14:tracePt t="45644" x="9415463" y="3971925"/>
          <p14:tracePt t="45645" x="9405938" y="3971925"/>
          <p14:tracePt t="45655" x="9398000" y="3971925"/>
          <p14:tracePt t="45656" x="9388475" y="3971925"/>
          <p14:tracePt t="45670" x="9378950" y="3971925"/>
          <p14:tracePt t="45672" x="9369425" y="3963988"/>
          <p14:tracePt t="45689" x="9361488" y="3963988"/>
          <p14:tracePt t="45730" x="9351963" y="3963988"/>
          <p14:tracePt t="45731" x="9342438" y="3954463"/>
          <p14:tracePt t="45738" x="9332913" y="3954463"/>
          <p14:tracePt t="45771" x="9324975" y="3954463"/>
          <p14:tracePt t="45818" x="9315450" y="3954463"/>
          <p14:tracePt t="45822" x="9315450" y="3944938"/>
          <p14:tracePt t="45837" x="9305925" y="3944938"/>
          <p14:tracePt t="45903" x="9305925" y="3935413"/>
          <p14:tracePt t="45937" x="9305925" y="3927475"/>
          <p14:tracePt t="45968" x="9305925" y="3917950"/>
          <p14:tracePt t="45987" x="9315450" y="3917950"/>
          <p14:tracePt t="46003" x="9315450" y="3908425"/>
          <p14:tracePt t="46067" x="9305925" y="3908425"/>
          <p14:tracePt t="46134" x="9296400" y="3908425"/>
          <p14:tracePt t="46201" x="9288463" y="3908425"/>
          <p14:tracePt t="46231" x="9278938" y="3908425"/>
          <p14:tracePt t="46252" x="9269413" y="3908425"/>
          <p14:tracePt t="46270" x="9259888" y="3908425"/>
          <p14:tracePt t="46287" x="9251950" y="3908425"/>
          <p14:tracePt t="46301" x="9242425" y="3898900"/>
          <p14:tracePt t="46315" x="9232900" y="3898900"/>
          <p14:tracePt t="46319" x="9223375" y="3898900"/>
          <p14:tracePt t="46337" x="9215438" y="3898900"/>
          <p14:tracePt t="46349" x="9205913" y="3889375"/>
          <p14:tracePt t="46352" x="9196388" y="3889375"/>
          <p14:tracePt t="46369" x="9186863" y="3889375"/>
          <p14:tracePt t="46369" x="9178925" y="3889375"/>
          <p14:tracePt t="46385" x="9169400" y="3889375"/>
          <p14:tracePt t="46404" x="9159875" y="3889375"/>
          <p14:tracePt t="46432" x="9150350" y="3889375"/>
          <p14:tracePt t="46482" x="9159875" y="3889375"/>
          <p14:tracePt t="46498" x="9169400" y="3889375"/>
          <p14:tracePt t="46516" x="9178925" y="3889375"/>
          <p14:tracePt t="46535" x="9178925" y="3898900"/>
          <p14:tracePt t="46536" x="9186863" y="3898900"/>
          <p14:tracePt t="46555" x="9196388" y="3898900"/>
          <p14:tracePt t="46564" x="9205913" y="3898900"/>
          <p14:tracePt t="46566" x="9205913" y="3908425"/>
          <p14:tracePt t="46581" x="9215438" y="3908425"/>
          <p14:tracePt t="46663" x="9205913" y="3908425"/>
          <p14:tracePt t="46681" x="9196388" y="3908425"/>
          <p14:tracePt t="46697" x="9186863" y="3917950"/>
          <p14:tracePt t="46699" x="9178925" y="3917950"/>
          <p14:tracePt t="46714" x="9169400" y="3917950"/>
          <p14:tracePt t="46730" x="9150350" y="3917950"/>
          <p14:tracePt t="46746" x="9142413" y="3917950"/>
          <p14:tracePt t="46764" x="9132888" y="3917950"/>
          <p14:tracePt t="46764" x="9123363" y="3917950"/>
          <p14:tracePt t="46780" x="9113838" y="3917950"/>
          <p14:tracePt t="46780" x="9105900" y="3917950"/>
          <p14:tracePt t="46797" x="9105900" y="3927475"/>
          <p14:tracePt t="46797" x="9096375" y="3927475"/>
          <p14:tracePt t="46813" x="9086850" y="3927475"/>
          <p14:tracePt t="46830" x="9077325" y="3927475"/>
          <p14:tracePt t="46846" x="9069388" y="3935413"/>
          <p14:tracePt t="46847" x="9059863" y="3935413"/>
          <p14:tracePt t="46864" x="9050338" y="3935413"/>
          <p14:tracePt t="46880" x="9040813" y="3935413"/>
          <p14:tracePt t="46913" x="9032875" y="3935413"/>
          <p14:tracePt t="46929" x="9023350" y="3935413"/>
          <p14:tracePt t="46945" x="9023350" y="3944938"/>
          <p14:tracePt t="46961" x="9013825" y="3944938"/>
          <p14:tracePt t="46994" x="9004300" y="3944938"/>
          <p14:tracePt t="47062" x="8996363" y="3944938"/>
          <p14:tracePt t="47144" x="9004300" y="3944938"/>
          <p14:tracePt t="47211" x="9013825" y="3944938"/>
          <p14:tracePt t="47293" x="9023350" y="3944938"/>
          <p14:tracePt t="47308" x="9023350" y="3954463"/>
          <p14:tracePt t="47360" x="9032875" y="3954463"/>
          <p14:tracePt t="47425" x="9040813" y="3954463"/>
          <p14:tracePt t="47461" x="9050338" y="3954463"/>
          <p14:tracePt t="47476" x="9059863" y="3954463"/>
          <p14:tracePt t="47511" x="9069388" y="3954463"/>
          <p14:tracePt t="47540" x="9077325" y="3954463"/>
          <p14:tracePt t="47557" x="9086850" y="3954463"/>
          <p14:tracePt t="47590" x="9086850" y="3963988"/>
          <p14:tracePt t="47625" x="9086850" y="3971925"/>
          <p14:tracePt t="47657" x="9086850" y="3981450"/>
          <p14:tracePt t="47675" x="9086850" y="3990975"/>
          <p14:tracePt t="47689" x="9077325" y="4000500"/>
          <p14:tracePt t="47707" x="9077325" y="4008438"/>
          <p14:tracePt t="47739" x="9069388" y="4017963"/>
          <p14:tracePt t="47756" x="9059863" y="4027488"/>
          <p14:tracePt t="47756" x="9059863" y="4037013"/>
          <p14:tracePt t="47773" x="9050338" y="4037013"/>
          <p14:tracePt t="47774" x="9050338" y="4044950"/>
          <p14:tracePt t="47791" x="9040813" y="4054475"/>
          <p14:tracePt t="47791" x="9040813" y="4064000"/>
          <p14:tracePt t="47807" x="9032875" y="4073525"/>
          <p14:tracePt t="47823" x="9023350" y="4081463"/>
          <p14:tracePt t="47823" x="9023350" y="4090988"/>
          <p14:tracePt t="47840" x="9013825" y="4090988"/>
          <p14:tracePt t="47840" x="9004300" y="4100513"/>
          <p14:tracePt t="47856" x="9004300" y="4110038"/>
          <p14:tracePt t="47857" x="8996363" y="4117975"/>
          <p14:tracePt t="47873" x="8977313" y="4127500"/>
          <p14:tracePt t="47873" x="8967788" y="4127500"/>
          <p14:tracePt t="47889" x="8950325" y="4137025"/>
          <p14:tracePt t="47890" x="8950325" y="4146550"/>
          <p14:tracePt t="47905" x="8940800" y="4146550"/>
          <p14:tracePt t="47906" x="8931275" y="4154488"/>
          <p14:tracePt t="47922" x="8921750" y="4164013"/>
          <p14:tracePt t="47938" x="8921750" y="4173538"/>
          <p14:tracePt t="47939" x="8913813" y="4173538"/>
          <p14:tracePt t="47956" x="8904288" y="4183063"/>
          <p14:tracePt t="47973" x="8894763" y="4183063"/>
          <p14:tracePt t="47988" x="8894763" y="4191000"/>
          <p14:tracePt t="47989" x="8885238" y="4191000"/>
          <p14:tracePt t="48004" x="8877300" y="4191000"/>
          <p14:tracePt t="48005" x="8877300" y="4200525"/>
          <p14:tracePt t="48033" x="8867775" y="4200525"/>
          <p14:tracePt t="48071" x="8867775" y="4210050"/>
          <p14:tracePt t="48103" x="8867775" y="4219575"/>
          <p14:tracePt t="48153" x="8867775" y="4227513"/>
          <p14:tracePt t="48153" x="8877300" y="4227513"/>
          <p14:tracePt t="48172" x="8877300" y="4237038"/>
          <p14:tracePt t="48189" x="8885238" y="4237038"/>
          <p14:tracePt t="48220" x="8894763" y="4237038"/>
          <p14:tracePt t="48221" x="8894763" y="4246563"/>
          <p14:tracePt t="48253" x="8894763" y="4256088"/>
          <p14:tracePt t="48271" x="8894763" y="4264025"/>
          <p14:tracePt t="48303" x="8894763" y="4273550"/>
          <p14:tracePt t="48322" x="8894763" y="4283075"/>
          <p14:tracePt t="48322" x="8904288" y="4283075"/>
          <p14:tracePt t="48337" x="8904288" y="4292600"/>
          <p14:tracePt t="48369" x="8904288" y="4300538"/>
          <p14:tracePt t="48403" x="8904288" y="4310063"/>
          <p14:tracePt t="48421" x="8894763" y="4310063"/>
          <p14:tracePt t="48422" x="8894763" y="4319588"/>
          <p14:tracePt t="48452" x="8894763" y="4329113"/>
          <p14:tracePt t="48502" x="8885238" y="4337050"/>
          <p14:tracePt t="48551" x="8877300" y="4337050"/>
          <p14:tracePt t="48571" x="8877300" y="4329113"/>
          <p14:tracePt t="48587" x="8877300" y="4319588"/>
          <p14:tracePt t="48602" x="8877300" y="4310063"/>
          <p14:tracePt t="48619" x="8877300" y="4300538"/>
          <p14:tracePt t="48620" x="8885238" y="4292600"/>
          <p14:tracePt t="48635" x="8885238" y="4273550"/>
          <p14:tracePt t="48654" x="8885238" y="4256088"/>
          <p14:tracePt t="48654" x="8885238" y="4237038"/>
          <p14:tracePt t="48682" x="8885238" y="4219575"/>
          <p14:tracePt t="48684" x="8885238" y="4183063"/>
          <p14:tracePt t="48685" x="8885238" y="4154488"/>
          <p14:tracePt t="48686" x="8885238" y="4127500"/>
          <p14:tracePt t="48704" x="8877300" y="4110038"/>
          <p14:tracePt t="48704" x="8877300" y="4054475"/>
          <p14:tracePt t="48725" x="8867775" y="4037013"/>
          <p14:tracePt t="48727" x="8867775" y="4008438"/>
          <p14:tracePt t="48728" x="8831263" y="3963988"/>
          <p14:tracePt t="48733" x="8821738" y="3944938"/>
          <p14:tracePt t="48734" x="8775700" y="3862388"/>
          <p14:tracePt t="48735" x="8767763" y="3844925"/>
          <p14:tracePt t="48751" x="8748713" y="3825875"/>
          <p14:tracePt t="48754" x="8694738" y="3735388"/>
          <p14:tracePt t="48768" x="8629650" y="3652838"/>
          <p14:tracePt t="48769" x="8575675" y="3589338"/>
          <p14:tracePt t="48792" x="8548688" y="3543300"/>
          <p14:tracePt t="48793" x="8475663" y="3451225"/>
          <p14:tracePt t="48798" x="8429625" y="3406775"/>
          <p14:tracePt t="48801" x="8383588" y="3360738"/>
          <p14:tracePt t="48803" x="8256588" y="3241675"/>
          <p14:tracePt t="48816" x="8210550" y="3214688"/>
          <p14:tracePt t="48819" x="8128000" y="3168650"/>
          <p14:tracePt t="48822" x="8045450" y="3132138"/>
          <p14:tracePt t="48823" x="8008938" y="3114675"/>
          <p14:tracePt t="48835" x="7872413" y="3068638"/>
          <p14:tracePt t="48836" x="7716838" y="3013075"/>
          <p14:tracePt t="48848" x="7662863" y="3005138"/>
          <p14:tracePt t="48849" x="7480300" y="2949575"/>
          <p14:tracePt t="48863" x="7342188" y="2922588"/>
          <p14:tracePt t="48864" x="7305675" y="2913063"/>
          <p14:tracePt t="48867" x="7223125" y="2894013"/>
          <p14:tracePt t="48869" x="7123113" y="2876550"/>
          <p14:tracePt t="48883" x="7077075" y="2857500"/>
          <p14:tracePt t="48886" x="6831013" y="2813050"/>
          <p14:tracePt t="48887" x="6694488" y="2784475"/>
          <p14:tracePt t="48897" x="6538913" y="2747963"/>
          <p14:tracePt t="48900" x="6456363" y="2730500"/>
          <p14:tracePt t="48902" x="6300788" y="2693988"/>
          <p14:tracePt t="48919" x="5981700" y="2611438"/>
          <p14:tracePt t="48920" x="5826125" y="2565400"/>
          <p14:tracePt t="48927" x="5772150" y="2547938"/>
          <p14:tracePt t="49081" x="1260475" y="684213"/>
          <p14:tracePt t="49102" x="1260475" y="676275"/>
          <p14:tracePt t="49114" x="1214438" y="647700"/>
          <p14:tracePt t="49115" x="1068388" y="557213"/>
          <p14:tracePt t="49155" x="922338" y="484188"/>
          <p14:tracePt t="49157" x="666750" y="365125"/>
          <p14:tracePt t="49158" x="538163" y="311150"/>
          <p14:tracePt t="49158" x="501650" y="292100"/>
          <p14:tracePt t="49164" x="428625" y="255588"/>
          <p14:tracePt t="49166" x="292100" y="182563"/>
          <p14:tracePt t="49179" x="255588" y="165100"/>
          <p14:tracePt t="49180" x="155575" y="109538"/>
          <p14:tracePt t="49182" x="128588" y="92075"/>
          <p14:tracePt t="49198" x="36513" y="365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distributed Version of Original Arduino Schematic">
            <a:extLst>
              <a:ext uri="{FF2B5EF4-FFF2-40B4-BE49-F238E27FC236}">
                <a16:creationId xmlns:a16="http://schemas.microsoft.com/office/drawing/2014/main" id="{34285553-FC50-40C4-B190-5BE1E0B92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-88135"/>
            <a:ext cx="1020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rduino Uno Rev3">
            <a:extLst>
              <a:ext uri="{FF2B5EF4-FFF2-40B4-BE49-F238E27FC236}">
                <a16:creationId xmlns:a16="http://schemas.microsoft.com/office/drawing/2014/main" id="{7D7E65EB-BFD2-4C2F-BD36-C91712F9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90000" l="10000" r="90000">
                        <a14:foregroundMark x1="20192" y1="8788" x2="30192" y2="8788"/>
                        <a14:foregroundMark x1="30192" y1="8788" x2="40000" y2="9394"/>
                        <a14:foregroundMark x1="40000" y1="9394" x2="50385" y2="9091"/>
                        <a14:foregroundMark x1="50385" y1="9091" x2="67885" y2="10303"/>
                        <a14:foregroundMark x1="37500" y1="73939" x2="50385" y2="77273"/>
                        <a14:foregroundMark x1="50385" y1="77273" x2="56154" y2="75758"/>
                        <a14:foregroundMark x1="22115" y1="87576" x2="32115" y2="89394"/>
                        <a14:foregroundMark x1="32115" y1="89394" x2="35769" y2="88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73" y="4016624"/>
            <a:ext cx="4793016" cy="30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1F1E3D7-91FE-43DF-92BE-0FBFAC17A91A}"/>
                  </a:ext>
                </a:extLst>
              </p14:cNvPr>
              <p14:cNvContentPartPr/>
              <p14:nvPr/>
            </p14:nvContentPartPr>
            <p14:xfrm>
              <a:off x="11595677" y="5657784"/>
              <a:ext cx="18000" cy="27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1F1E3D7-91FE-43DF-92BE-0FBFAC17A9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86677" y="5649144"/>
                <a:ext cx="356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784769E-9A8E-4464-988B-29A8A6099C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6920" y="1406520"/>
              <a:ext cx="8913960" cy="54154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784769E-9A8E-4464-988B-29A8A6099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7560" y="1397160"/>
                <a:ext cx="8932680" cy="5434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82EE46B4-B8F5-411E-9C1F-1B430E0DA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81"/>
    </mc:Choice>
    <mc:Fallback>
      <p:transition spd="slow" advTm="4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644" x="3270250" y="6146800"/>
          <p14:tracePt t="25802" x="2684463" y="6794500"/>
          <p14:tracePt t="25809" x="2803525" y="6748463"/>
          <p14:tracePt t="25812" x="2949575" y="6702425"/>
          <p14:tracePt t="25817" x="3105150" y="6656388"/>
          <p14:tracePt t="25822" x="3232150" y="6602413"/>
          <p14:tracePt t="25826" x="3424238" y="6556375"/>
          <p14:tracePt t="25834" x="3570288" y="6510338"/>
          <p14:tracePt t="25838" x="3835400" y="6437313"/>
          <p14:tracePt t="25842" x="4027488" y="6392863"/>
          <p14:tracePt t="25847" x="4237038" y="6327775"/>
          <p14:tracePt t="25852" x="4429125" y="6254750"/>
          <p14:tracePt t="25858" x="4667250" y="6173788"/>
          <p14:tracePt t="25862" x="4840288" y="6127750"/>
          <p14:tracePt t="25868" x="4986338" y="6064250"/>
          <p14:tracePt t="25872" x="5105400" y="6035675"/>
          <p14:tracePt t="25878" x="5214938" y="5991225"/>
          <p14:tracePt t="25882" x="5314950" y="5935663"/>
          <p14:tracePt t="25888" x="5378450" y="5908675"/>
          <p14:tracePt t="25892" x="5443538" y="5881688"/>
          <p14:tracePt t="25899" x="5470525" y="5872163"/>
          <p14:tracePt t="25902" x="5497513" y="5853113"/>
          <p14:tracePt t="25908" x="5516563" y="5843588"/>
          <p14:tracePt t="25912" x="5534025" y="5826125"/>
          <p14:tracePt t="25918" x="5543550" y="5826125"/>
          <p14:tracePt t="25924" x="5561013" y="5807075"/>
          <p14:tracePt t="25928" x="5570538" y="5799138"/>
          <p14:tracePt t="25933" x="5589588" y="5789613"/>
          <p14:tracePt t="25938" x="5597525" y="5770563"/>
          <p14:tracePt t="25942" x="5616575" y="5753100"/>
          <p14:tracePt t="25950" x="5653088" y="5707063"/>
          <p14:tracePt t="25954" x="5689600" y="5661025"/>
          <p14:tracePt t="25958" x="5735638" y="5597525"/>
          <p14:tracePt t="25966" x="5808663" y="5561013"/>
          <p14:tracePt t="25968" x="5872163" y="5487988"/>
          <p14:tracePt t="25974" x="5954713" y="5434013"/>
          <p14:tracePt t="25978" x="6000750" y="5387975"/>
          <p14:tracePt t="25984" x="6081713" y="5332413"/>
          <p14:tracePt t="25988" x="6154738" y="5278438"/>
          <p14:tracePt t="25994" x="6246813" y="5222875"/>
          <p14:tracePt t="25999" x="6319838" y="5168900"/>
          <p14:tracePt t="26004" x="6402388" y="5132388"/>
          <p14:tracePt t="26008" x="6492875" y="5068888"/>
          <p14:tracePt t="26017" x="6557963" y="5032375"/>
          <p14:tracePt t="26018" x="6638925" y="5003800"/>
          <p14:tracePt t="26024" x="6704013" y="4967288"/>
          <p14:tracePt t="26028" x="6767513" y="4940300"/>
          <p14:tracePt t="26034" x="6821488" y="4930775"/>
          <p14:tracePt t="26040" x="6886575" y="4922838"/>
          <p14:tracePt t="26044" x="6923088" y="4922838"/>
          <p14:tracePt t="26049" x="6977063" y="4922838"/>
          <p14:tracePt t="26054" x="7023100" y="4913313"/>
          <p14:tracePt t="26058" x="7077075" y="4913313"/>
          <p14:tracePt t="26066" x="7150100" y="4913313"/>
          <p14:tracePt t="26070" x="7223125" y="4913313"/>
          <p14:tracePt t="26074" x="7288213" y="4894263"/>
          <p14:tracePt t="26082" x="7342188" y="4884738"/>
          <p14:tracePt t="26084" x="7388225" y="4876800"/>
          <p14:tracePt t="26090" x="7434263" y="4867275"/>
          <p14:tracePt t="26094" x="7451725" y="4840288"/>
          <p14:tracePt t="26100" x="7470775" y="4830763"/>
          <p14:tracePt t="26104" x="7488238" y="4821238"/>
          <p14:tracePt t="26110" x="7507288" y="4811713"/>
          <p14:tracePt t="26116" x="7516813" y="4811713"/>
          <p14:tracePt t="26124" x="7524750" y="4811713"/>
          <p14:tracePt t="26132" x="7534275" y="4803775"/>
          <p14:tracePt t="26150" x="7543800" y="4794250"/>
          <p14:tracePt t="26160" x="7553325" y="4794250"/>
          <p14:tracePt t="26167" x="7561263" y="4784725"/>
          <p14:tracePt t="26170" x="7589838" y="4767263"/>
          <p14:tracePt t="26176" x="7616825" y="4748213"/>
          <p14:tracePt t="26182" x="7662863" y="4721225"/>
          <p14:tracePt t="26184" x="7707313" y="4684713"/>
          <p14:tracePt t="26190" x="7753350" y="4657725"/>
          <p14:tracePt t="26197" x="7808913" y="4602163"/>
          <p14:tracePt t="26200" x="7853363" y="4556125"/>
          <p14:tracePt t="26206" x="7908925" y="4519613"/>
          <p14:tracePt t="26210" x="7945438" y="4456113"/>
          <p14:tracePt t="26217" x="7972425" y="4419600"/>
          <p14:tracePt t="26220" x="8008938" y="4392613"/>
          <p14:tracePt t="26226" x="8027988" y="4356100"/>
          <p14:tracePt t="26232" x="8045450" y="4337050"/>
          <p14:tracePt t="26236" x="8064500" y="4319588"/>
          <p14:tracePt t="26240" x="8072438" y="4300538"/>
          <p14:tracePt t="26247" x="8081963" y="4300538"/>
          <p14:tracePt t="26256" x="8081963" y="4292600"/>
          <p14:tracePt t="26478" x="8072438" y="4292600"/>
          <p14:tracePt t="26488" x="8064500" y="4292600"/>
          <p14:tracePt t="26508" x="8054975" y="4292600"/>
          <p14:tracePt t="26512" x="8045450" y="4292600"/>
          <p14:tracePt t="26522" x="8035925" y="4292600"/>
          <p14:tracePt t="26534" x="8027988" y="4292600"/>
          <p14:tracePt t="26538" x="8018463" y="4292600"/>
          <p14:tracePt t="26551" x="8008938" y="4292600"/>
          <p14:tracePt t="26567" x="7999413" y="4292600"/>
          <p14:tracePt t="26574" x="7991475" y="4292600"/>
          <p14:tracePt t="26578" x="7981950" y="4292600"/>
          <p14:tracePt t="26584" x="7972425" y="4283075"/>
          <p14:tracePt t="26594" x="7962900" y="4283075"/>
          <p14:tracePt t="26600" x="7954963" y="4283075"/>
          <p14:tracePt t="26604" x="7954963" y="4273550"/>
          <p14:tracePt t="26618" x="7945438" y="4273550"/>
          <p14:tracePt t="26620" x="7945438" y="4264025"/>
          <p14:tracePt t="26624" x="7935913" y="4264025"/>
          <p14:tracePt t="26628" x="7926388" y="4264025"/>
          <p14:tracePt t="26634" x="7926388" y="4256088"/>
          <p14:tracePt t="26638" x="7918450" y="4256088"/>
          <p14:tracePt t="26644" x="7908925" y="4256088"/>
          <p14:tracePt t="26650" x="7908925" y="4246563"/>
          <p14:tracePt t="26654" x="7889875" y="4246563"/>
          <p14:tracePt t="26660" x="7881938" y="4237038"/>
          <p14:tracePt t="26666" x="7862888" y="4237038"/>
          <p14:tracePt t="26670" x="7853363" y="4237038"/>
          <p14:tracePt t="26674" x="7835900" y="4237038"/>
          <p14:tracePt t="26682" x="7835900" y="4227513"/>
          <p14:tracePt t="26684" x="7816850" y="4227513"/>
          <p14:tracePt t="26694" x="7799388" y="4227513"/>
          <p14:tracePt t="26700" x="7789863" y="4227513"/>
          <p14:tracePt t="26704" x="7772400" y="4227513"/>
          <p14:tracePt t="26710" x="7762875" y="4227513"/>
          <p14:tracePt t="26717" x="7753350" y="4227513"/>
          <p14:tracePt t="26720" x="7743825" y="4227513"/>
          <p14:tracePt t="26733" x="7735888" y="4227513"/>
          <p14:tracePt t="26735" x="7726363" y="4227513"/>
          <p14:tracePt t="26744" x="7716838" y="4227513"/>
          <p14:tracePt t="26756" x="7707313" y="4227513"/>
          <p14:tracePt t="26776" x="7699375" y="4227513"/>
          <p14:tracePt t="26840" x="7689850" y="4227513"/>
          <p14:tracePt t="26862" x="7670800" y="4227513"/>
          <p14:tracePt t="26866" x="7662863" y="4227513"/>
          <p14:tracePt t="26870" x="7653338" y="4227513"/>
          <p14:tracePt t="26876" x="7643813" y="4227513"/>
          <p14:tracePt t="26882" x="7634288" y="4227513"/>
          <p14:tracePt t="26892" x="7626350" y="4227513"/>
          <p14:tracePt t="26898" x="7616825" y="4227513"/>
          <p14:tracePt t="26902" x="7597775" y="4237038"/>
          <p14:tracePt t="26906" x="7589838" y="4237038"/>
          <p14:tracePt t="26913" x="7570788" y="4237038"/>
          <p14:tracePt t="26916" x="7561263" y="4246563"/>
          <p14:tracePt t="26922" x="7553325" y="4246563"/>
          <p14:tracePt t="26926" x="7543800" y="4256088"/>
          <p14:tracePt t="26933" x="7524750" y="4264025"/>
          <p14:tracePt t="26936" x="7516813" y="4264025"/>
          <p14:tracePt t="26942" x="7507288" y="4273550"/>
          <p14:tracePt t="26947" x="7497763" y="4283075"/>
          <p14:tracePt t="26952" x="7488238" y="4283075"/>
          <p14:tracePt t="26956" x="7480300" y="4292600"/>
          <p14:tracePt t="26962" x="7470775" y="4292600"/>
          <p14:tracePt t="26988" x="7470775" y="4300538"/>
          <p14:tracePt t="27008" x="7470775" y="4310063"/>
          <p14:tracePt t="27012" x="7470775" y="4319588"/>
          <p14:tracePt t="27018" x="7470775" y="4356100"/>
          <p14:tracePt t="27022" x="7470775" y="4410075"/>
          <p14:tracePt t="27028" x="7461250" y="4446588"/>
          <p14:tracePt t="27033" x="7461250" y="4519613"/>
          <p14:tracePt t="27038" x="7461250" y="4611688"/>
          <p14:tracePt t="27042" x="7461250" y="4694238"/>
          <p14:tracePt t="27050" x="7451725" y="4803775"/>
          <p14:tracePt t="27052" x="7424738" y="4894263"/>
          <p14:tracePt t="27058" x="7397750" y="5013325"/>
          <p14:tracePt t="27063" x="7370763" y="5105400"/>
          <p14:tracePt t="27068" x="7351713" y="5168900"/>
          <p14:tracePt t="27074" x="7342188" y="5241925"/>
          <p14:tracePt t="27078" x="7342188" y="5314950"/>
          <p14:tracePt t="27082" x="7342188" y="5378450"/>
          <p14:tracePt t="27088" x="7342188" y="5414963"/>
          <p14:tracePt t="27092" x="7342188" y="5441950"/>
          <p14:tracePt t="27099" x="7342188" y="5461000"/>
          <p14:tracePt t="27104" x="7342188" y="5478463"/>
          <p14:tracePt t="27108" x="7342188" y="5497513"/>
          <p14:tracePt t="27113" x="7342188" y="5514975"/>
          <p14:tracePt t="27118" x="7351713" y="5524500"/>
          <p14:tracePt t="27124" x="7361238" y="5543550"/>
          <p14:tracePt t="27128" x="7370763" y="5551488"/>
          <p14:tracePt t="27134" x="7370763" y="5580063"/>
          <p14:tracePt t="27138" x="7378700" y="5597525"/>
          <p14:tracePt t="27144" x="7378700" y="5616575"/>
          <p14:tracePt t="27149" x="7388225" y="5643563"/>
          <p14:tracePt t="27154" x="7388225" y="5680075"/>
          <p14:tracePt t="27158" x="7388225" y="5716588"/>
          <p14:tracePt t="27166" x="7388225" y="5753100"/>
          <p14:tracePt t="27168" x="7370763" y="5816600"/>
          <p14:tracePt t="27174" x="7361238" y="5853113"/>
          <p14:tracePt t="27178" x="7351713" y="5881688"/>
          <p14:tracePt t="27184" x="7342188" y="5926138"/>
          <p14:tracePt t="27188" x="7324725" y="5972175"/>
          <p14:tracePt t="27194" x="7305675" y="5999163"/>
          <p14:tracePt t="27199" x="7305675" y="6018213"/>
          <p14:tracePt t="27204" x="7305675" y="6027738"/>
          <p14:tracePt t="27210" x="7305675" y="6035675"/>
          <p14:tracePt t="27280" x="7324725" y="6035675"/>
          <p14:tracePt t="27284" x="7334250" y="6035675"/>
          <p14:tracePt t="27290" x="7342188" y="6035675"/>
          <p14:tracePt t="27294" x="7361238" y="6035675"/>
          <p14:tracePt t="27300" x="7370763" y="6035675"/>
          <p14:tracePt t="27304" x="7388225" y="6035675"/>
          <p14:tracePt t="27316" x="7397750" y="6035675"/>
          <p14:tracePt t="27320" x="7407275" y="6035675"/>
          <p14:tracePt t="27326" x="7424738" y="6035675"/>
          <p14:tracePt t="27333" x="7443788" y="6045200"/>
          <p14:tracePt t="27334" x="7461250" y="6045200"/>
          <p14:tracePt t="27340" x="7480300" y="6045200"/>
          <p14:tracePt t="27347" x="7507288" y="6054725"/>
          <p14:tracePt t="27350" x="7543800" y="6064250"/>
          <p14:tracePt t="27356" x="7580313" y="6072188"/>
          <p14:tracePt t="27360" x="7626350" y="6081713"/>
          <p14:tracePt t="27366" x="7699375" y="6100763"/>
          <p14:tracePt t="27370" x="7780338" y="6108700"/>
          <p14:tracePt t="27376" x="7872413" y="6108700"/>
          <p14:tracePt t="27382" x="7962900" y="6108700"/>
          <p14:tracePt t="27386" x="8054975" y="6108700"/>
          <p14:tracePt t="27390" x="8183563" y="6108700"/>
          <p14:tracePt t="27396" x="8293100" y="6127750"/>
          <p14:tracePt t="27400" x="8402638" y="6127750"/>
          <p14:tracePt t="27406" x="8529638" y="6127750"/>
          <p14:tracePt t="27410" x="8658225" y="6127750"/>
          <p14:tracePt t="27416" x="8785225" y="6127750"/>
          <p14:tracePt t="27420" x="8913813" y="6127750"/>
          <p14:tracePt t="27426" x="9059863" y="6127750"/>
          <p14:tracePt t="27432" x="9169400" y="6127750"/>
          <p14:tracePt t="27436" x="9315450" y="6127750"/>
          <p14:tracePt t="27440" x="9442450" y="6127750"/>
          <p14:tracePt t="27446" x="9551988" y="6127750"/>
          <p14:tracePt t="27450" x="9680575" y="6127750"/>
          <p14:tracePt t="27456" x="9772650" y="6127750"/>
          <p14:tracePt t="27463" x="9882188" y="6127750"/>
          <p14:tracePt t="27466" x="9955213" y="6127750"/>
          <p14:tracePt t="27472" x="10028238" y="6127750"/>
          <p14:tracePt t="27476" x="10072688" y="6127750"/>
          <p14:tracePt t="27483" x="10145713" y="6137275"/>
          <p14:tracePt t="27486" x="10201275" y="6137275"/>
          <p14:tracePt t="27492" x="10247313" y="6164263"/>
          <p14:tracePt t="27495" x="10283825" y="6173788"/>
          <p14:tracePt t="27502" x="10347325" y="6181725"/>
          <p14:tracePt t="27506" x="10393363" y="6218238"/>
          <p14:tracePt t="27513" x="10456863" y="6246813"/>
          <p14:tracePt t="27516" x="10520363" y="6283325"/>
          <p14:tracePt t="27522" x="10585450" y="6319838"/>
          <p14:tracePt t="27526" x="10648950" y="6356350"/>
          <p14:tracePt t="27533" x="10712450" y="6392863"/>
          <p14:tracePt t="27536" x="10775950" y="6419850"/>
          <p14:tracePt t="27542" x="10821988" y="6446838"/>
          <p14:tracePt t="27550" x="10885488" y="6465888"/>
          <p14:tracePt t="27552" x="10922000" y="6465888"/>
          <p14:tracePt t="27556" x="10968038" y="6473825"/>
          <p14:tracePt t="27562" x="10995025" y="6492875"/>
          <p14:tracePt t="27567" x="11023600" y="6492875"/>
          <p14:tracePt t="27572" x="11050588" y="6492875"/>
          <p14:tracePt t="27578" x="11068050" y="6492875"/>
          <p14:tracePt t="27583" x="11087100" y="6492875"/>
          <p14:tracePt t="27588" x="11096625" y="6492875"/>
          <p14:tracePt t="27592" x="11104563" y="6492875"/>
          <p14:tracePt t="27599" x="11114088" y="6483350"/>
          <p14:tracePt t="27602" x="11114088" y="6473825"/>
          <p14:tracePt t="27608" x="11133138" y="6473825"/>
          <p14:tracePt t="27618" x="11133138" y="6465888"/>
          <p14:tracePt t="27628" x="11133138" y="6456363"/>
          <p14:tracePt t="27633" x="11133138" y="6446838"/>
          <p14:tracePt t="27638" x="11141075" y="6437313"/>
          <p14:tracePt t="27642" x="11141075" y="6429375"/>
          <p14:tracePt t="27650" x="11141075" y="6410325"/>
          <p14:tracePt t="27654" x="11150600" y="6373813"/>
          <p14:tracePt t="27658" x="11160125" y="6346825"/>
          <p14:tracePt t="27663" x="11177588" y="6319838"/>
          <p14:tracePt t="27668" x="11187113" y="6264275"/>
          <p14:tracePt t="27674" x="11187113" y="6218238"/>
          <p14:tracePt t="27678" x="11206163" y="6173788"/>
          <p14:tracePt t="27684" x="11206163" y="6100763"/>
          <p14:tracePt t="27688" x="11233150" y="6035675"/>
          <p14:tracePt t="27692" x="11233150" y="5981700"/>
          <p14:tracePt t="27700" x="11242675" y="5889625"/>
          <p14:tracePt t="27704" x="11260138" y="5816600"/>
          <p14:tracePt t="27708" x="11269663" y="5716588"/>
          <p14:tracePt t="27715" x="11269663" y="5661025"/>
          <p14:tracePt t="27718" x="11287125" y="5588000"/>
          <p14:tracePt t="27724" x="11287125" y="5497513"/>
          <p14:tracePt t="27728" x="11296650" y="5414963"/>
          <p14:tracePt t="27734" x="11296650" y="5341938"/>
          <p14:tracePt t="27738" x="11296650" y="5268913"/>
          <p14:tracePt t="27744" x="11296650" y="5222875"/>
          <p14:tracePt t="27749" x="11296650" y="5159375"/>
          <p14:tracePt t="27754" x="11279188" y="5095875"/>
          <p14:tracePt t="27758" x="11269663" y="5032375"/>
          <p14:tracePt t="27766" x="11260138" y="4995863"/>
          <p14:tracePt t="27768" x="11233150" y="4930775"/>
          <p14:tracePt t="27774" x="11223625" y="4884738"/>
          <p14:tracePt t="27778" x="11196638" y="4830763"/>
          <p14:tracePt t="27784" x="11187113" y="4794250"/>
          <p14:tracePt t="27790" x="11169650" y="4738688"/>
          <p14:tracePt t="27794" x="11141075" y="4675188"/>
          <p14:tracePt t="27800" x="11114088" y="4611688"/>
          <p14:tracePt t="27804" x="11104563" y="4575175"/>
          <p14:tracePt t="27810" x="11096625" y="4511675"/>
          <p14:tracePt t="27816" x="11060113" y="4446588"/>
          <p14:tracePt t="27820" x="11041063" y="4392613"/>
          <p14:tracePt t="27824" x="11023600" y="4346575"/>
          <p14:tracePt t="27833" x="10995025" y="4264025"/>
          <p14:tracePt t="27834" x="10987088" y="4227513"/>
          <p14:tracePt t="27840" x="10968038" y="4164013"/>
          <p14:tracePt t="27844" x="10950575" y="4117975"/>
          <p14:tracePt t="27850" x="10941050" y="4090988"/>
          <p14:tracePt t="27854" x="10931525" y="4073525"/>
          <p14:tracePt t="27860" x="10931525" y="4064000"/>
          <p14:tracePt t="27926" x="10922000" y="4064000"/>
          <p14:tracePt t="27986" x="10914063" y="4064000"/>
          <p14:tracePt t="27990" x="10895013" y="4064000"/>
          <p14:tracePt t="27996" x="10868025" y="4064000"/>
          <p14:tracePt t="28000" x="10831513" y="4064000"/>
          <p14:tracePt t="28006" x="10785475" y="4064000"/>
          <p14:tracePt t="28012" x="10748963" y="4064000"/>
          <p14:tracePt t="28016" x="10675938" y="4064000"/>
          <p14:tracePt t="28020" x="10585450" y="4081463"/>
          <p14:tracePt t="28026" x="10502900" y="4081463"/>
          <p14:tracePt t="28033" x="10429875" y="4090988"/>
          <p14:tracePt t="28036" x="10337800" y="4110038"/>
          <p14:tracePt t="28042" x="10237788" y="4117975"/>
          <p14:tracePt t="28046" x="10128250" y="4137025"/>
          <p14:tracePt t="28052" x="10036175" y="4137025"/>
          <p14:tracePt t="28056" x="9926638" y="4146550"/>
          <p14:tracePt t="28062" x="9799638" y="4146550"/>
          <p14:tracePt t="28067" x="9690100" y="4146550"/>
          <p14:tracePt t="28072" x="9561513" y="4146550"/>
          <p14:tracePt t="28076" x="9434513" y="4146550"/>
          <p14:tracePt t="28083" x="9324975" y="4146550"/>
          <p14:tracePt t="28086" x="9215438" y="4146550"/>
          <p14:tracePt t="28092" x="9105900" y="4146550"/>
          <p14:tracePt t="28097" x="8996363" y="4146550"/>
          <p14:tracePt t="28102" x="8904288" y="4146550"/>
          <p14:tracePt t="28106" x="8794750" y="4146550"/>
          <p14:tracePt t="28113" x="8675688" y="4146550"/>
          <p14:tracePt t="28116" x="8585200" y="4146550"/>
          <p14:tracePt t="28122" x="8493125" y="4146550"/>
          <p14:tracePt t="28128" x="8383588" y="4146550"/>
          <p14:tracePt t="28133" x="8274050" y="4146550"/>
          <p14:tracePt t="28136" x="8183563" y="4146550"/>
          <p14:tracePt t="28142" x="8091488" y="4146550"/>
          <p14:tracePt t="28150" x="8018463" y="4146550"/>
          <p14:tracePt t="28152" x="7945438" y="4146550"/>
          <p14:tracePt t="28158" x="7899400" y="4146550"/>
          <p14:tracePt t="28163" x="7872413" y="4146550"/>
          <p14:tracePt t="28168" x="7845425" y="4146550"/>
          <p14:tracePt t="28172" x="7826375" y="4146550"/>
          <p14:tracePt t="28178" x="7808913" y="4146550"/>
          <p14:tracePt t="28182" x="7799388" y="4146550"/>
          <p14:tracePt t="28192" x="7789863" y="4146550"/>
          <p14:tracePt t="28248" x="7780338" y="4146550"/>
          <p14:tracePt t="28265" x="7762875" y="4146550"/>
          <p14:tracePt t="28268" x="7743825" y="4146550"/>
          <p14:tracePt t="28274" x="7735888" y="4146550"/>
          <p14:tracePt t="28278" x="7716838" y="4146550"/>
          <p14:tracePt t="28284" x="7699375" y="4154488"/>
          <p14:tracePt t="28288" x="7680325" y="4164013"/>
          <p14:tracePt t="28294" x="7662863" y="4164013"/>
          <p14:tracePt t="28299" x="7653338" y="4173538"/>
          <p14:tracePt t="28304" x="7634288" y="4183063"/>
          <p14:tracePt t="28308" x="7616825" y="4191000"/>
          <p14:tracePt t="28318" x="7597775" y="4200525"/>
          <p14:tracePt t="28324" x="7580313" y="4200525"/>
          <p14:tracePt t="28328" x="7570788" y="4210050"/>
          <p14:tracePt t="28334" x="7561263" y="4210050"/>
          <p14:tracePt t="28349" x="7553325" y="4210050"/>
          <p14:tracePt t="28454" x="7553325" y="4219575"/>
          <p14:tracePt t="28460" x="7553325" y="4227513"/>
          <p14:tracePt t="28465" x="7553325" y="4237038"/>
          <p14:tracePt t="28470" x="7543800" y="4264025"/>
          <p14:tracePt t="28476" x="7543800" y="4273550"/>
          <p14:tracePt t="28482" x="7534275" y="4310063"/>
          <p14:tracePt t="28484" x="7524750" y="4337050"/>
          <p14:tracePt t="28491" x="7524750" y="4365625"/>
          <p14:tracePt t="28497" x="7516813" y="4410075"/>
          <p14:tracePt t="28500" x="7507288" y="4446588"/>
          <p14:tracePt t="28506" x="7488238" y="4529138"/>
          <p14:tracePt t="28510" x="7480300" y="4584700"/>
          <p14:tracePt t="28516" x="7480300" y="4665663"/>
          <p14:tracePt t="28520" x="7451725" y="4738688"/>
          <p14:tracePt t="28526" x="7443788" y="4840288"/>
          <p14:tracePt t="28532" x="7424738" y="4930775"/>
          <p14:tracePt t="28536" x="7415213" y="5022850"/>
          <p14:tracePt t="28540" x="7415213" y="5149850"/>
          <p14:tracePt t="28547" x="7370763" y="5268913"/>
          <p14:tracePt t="28550" x="7370763" y="5360988"/>
          <p14:tracePt t="28556" x="7342188" y="5487988"/>
          <p14:tracePt t="28560" x="7324725" y="5588000"/>
          <p14:tracePt t="28567" x="7315200" y="5680075"/>
          <p14:tracePt t="28570" x="7296150" y="5753100"/>
          <p14:tracePt t="28576" x="7296150" y="5807075"/>
          <p14:tracePt t="28581" x="7296150" y="5853113"/>
          <p14:tracePt t="28586" x="7296150" y="5881688"/>
          <p14:tracePt t="28592" x="7296150" y="5889625"/>
          <p14:tracePt t="28598" x="7296150" y="5899150"/>
          <p14:tracePt t="28600" x="7305675" y="5908675"/>
          <p14:tracePt t="28610" x="7315200" y="5918200"/>
          <p14:tracePt t="28626" x="7324725" y="5918200"/>
          <p14:tracePt t="28636" x="7334250" y="5926138"/>
          <p14:tracePt t="28653" x="7342188" y="5935663"/>
          <p14:tracePt t="28682" x="7351713" y="5945188"/>
          <p14:tracePt t="28698" x="7351713" y="5954713"/>
          <p14:tracePt t="28702" x="7361238" y="5962650"/>
          <p14:tracePt t="28708" x="7378700" y="5962650"/>
          <p14:tracePt t="28713" x="7388225" y="5972175"/>
          <p14:tracePt t="28718" x="7407275" y="5981700"/>
          <p14:tracePt t="28722" x="7415213" y="5981700"/>
          <p14:tracePt t="28726" x="7424738" y="5981700"/>
          <p14:tracePt t="28733" x="7461250" y="5991225"/>
          <p14:tracePt t="28738" x="7480300" y="5991225"/>
          <p14:tracePt t="28742" x="7507288" y="5991225"/>
          <p14:tracePt t="28749" x="7553325" y="6008688"/>
          <p14:tracePt t="28752" x="7580313" y="6008688"/>
          <p14:tracePt t="28758" x="7634288" y="6008688"/>
          <p14:tracePt t="28763" x="7689850" y="6018213"/>
          <p14:tracePt t="28768" x="7743825" y="6018213"/>
          <p14:tracePt t="28772" x="7826375" y="6018213"/>
          <p14:tracePt t="28778" x="7918450" y="6027738"/>
          <p14:tracePt t="28782" x="8027988" y="6045200"/>
          <p14:tracePt t="28788" x="8108950" y="6054725"/>
          <p14:tracePt t="28792" x="8220075" y="6081713"/>
          <p14:tracePt t="28799" x="8310563" y="6081713"/>
          <p14:tracePt t="28802" x="8439150" y="6100763"/>
          <p14:tracePt t="28808" x="8566150" y="6118225"/>
          <p14:tracePt t="28812" x="8685213" y="6127750"/>
          <p14:tracePt t="28818" x="8831263" y="6145213"/>
          <p14:tracePt t="28824" x="8959850" y="6154738"/>
          <p14:tracePt t="28828" x="9105900" y="6154738"/>
          <p14:tracePt t="28832" x="9215438" y="6173788"/>
          <p14:tracePt t="28838" x="9342438" y="6181725"/>
          <p14:tracePt t="28842" x="9471025" y="6200775"/>
          <p14:tracePt t="28849" x="9588500" y="6218238"/>
          <p14:tracePt t="28854" x="9698038" y="6218238"/>
          <p14:tracePt t="28858" x="9809163" y="6218238"/>
          <p14:tracePt t="28865" x="9899650" y="6218238"/>
          <p14:tracePt t="28868" x="10009188" y="6218238"/>
          <p14:tracePt t="28874" x="10118725" y="6218238"/>
          <p14:tracePt t="28878" x="10228263" y="6227763"/>
          <p14:tracePt t="28884" x="10320338" y="6227763"/>
          <p14:tracePt t="28888" x="10410825" y="6227763"/>
          <p14:tracePt t="28894" x="10493375" y="6237288"/>
          <p14:tracePt t="28900" x="10566400" y="6237288"/>
          <p14:tracePt t="28904" x="10639425" y="6237288"/>
          <p14:tracePt t="28908" x="10685463" y="6237288"/>
          <p14:tracePt t="28917" x="10712450" y="6237288"/>
          <p14:tracePt t="28918" x="10731500" y="6237288"/>
          <p14:tracePt t="28924" x="10748963" y="6237288"/>
          <p14:tracePt t="29090" x="10758488" y="6237288"/>
          <p14:tracePt t="29097" x="10775950" y="6237288"/>
          <p14:tracePt t="29100" x="10795000" y="6237288"/>
          <p14:tracePt t="29106" x="10812463" y="6237288"/>
          <p14:tracePt t="29110" x="10821988" y="6237288"/>
          <p14:tracePt t="29116" x="10848975" y="6237288"/>
          <p14:tracePt t="29120" x="10868025" y="6237288"/>
          <p14:tracePt t="29126" x="10877550" y="6237288"/>
          <p14:tracePt t="29132" x="10895013" y="6237288"/>
          <p14:tracePt t="29136" x="10931525" y="6237288"/>
          <p14:tracePt t="29140" x="10950575" y="6237288"/>
          <p14:tracePt t="29148" x="10958513" y="6237288"/>
          <p14:tracePt t="29150" x="10977563" y="6237288"/>
          <p14:tracePt t="29156" x="10995025" y="6237288"/>
          <p14:tracePt t="29160" x="11014075" y="6237288"/>
          <p14:tracePt t="29166" x="11023600" y="6237288"/>
          <p14:tracePt t="29170" x="11031538" y="6237288"/>
          <p14:tracePt t="29176" x="11041063" y="6237288"/>
          <p14:tracePt t="29182" x="11050588" y="6237288"/>
          <p14:tracePt t="29212" x="11060113" y="6237288"/>
          <p14:tracePt t="29434" x="11060113" y="6227763"/>
          <p14:tracePt t="29444" x="11060113" y="6210300"/>
          <p14:tracePt t="29448" x="11060113" y="6200775"/>
          <p14:tracePt t="29454" x="11060113" y="6181725"/>
          <p14:tracePt t="29458" x="11060113" y="6164263"/>
          <p14:tracePt t="29466" x="11060113" y="6137275"/>
          <p14:tracePt t="29468" x="11060113" y="6108700"/>
          <p14:tracePt t="29474" x="11060113" y="6081713"/>
          <p14:tracePt t="29478" x="11060113" y="6064250"/>
          <p14:tracePt t="29484" x="11060113" y="6035675"/>
          <p14:tracePt t="29488" x="11060113" y="5991225"/>
          <p14:tracePt t="29494" x="11041063" y="5962650"/>
          <p14:tracePt t="29499" x="11041063" y="5935663"/>
          <p14:tracePt t="29504" x="11031538" y="5899150"/>
          <p14:tracePt t="29510" x="11031538" y="5872163"/>
          <p14:tracePt t="29516" x="11023600" y="5826125"/>
          <p14:tracePt t="29520" x="11014075" y="5789613"/>
          <p14:tracePt t="29524" x="11014075" y="5762625"/>
          <p14:tracePt t="29528" x="11014075" y="5743575"/>
          <p14:tracePt t="29534" x="11004550" y="5707063"/>
          <p14:tracePt t="29540" x="10995025" y="5680075"/>
          <p14:tracePt t="29544" x="10995025" y="5661025"/>
          <p14:tracePt t="29550" x="10977563" y="5643563"/>
          <p14:tracePt t="29554" x="10977563" y="5624513"/>
          <p14:tracePt t="29560" x="10968038" y="5607050"/>
          <p14:tracePt t="29565" x="10968038" y="5597525"/>
          <p14:tracePt t="29570" x="10958513" y="5588000"/>
          <p14:tracePt t="29581" x="10958513" y="5580063"/>
          <p14:tracePt t="29584" x="10950575" y="5570538"/>
          <p14:tracePt t="29590" x="10950575" y="5561013"/>
          <p14:tracePt t="29594" x="10950575" y="5551488"/>
          <p14:tracePt t="29604" x="10950575" y="5543550"/>
          <p14:tracePt t="29610" x="10950575" y="5534025"/>
          <p14:tracePt t="29730" x="10941050" y="5534025"/>
          <p14:tracePt t="30054" x="10931525" y="5534025"/>
          <p14:tracePt t="30104" x="10922000" y="5534025"/>
          <p14:tracePt t="30110" x="10904538" y="5534025"/>
          <p14:tracePt t="30115" x="10877550" y="5534025"/>
          <p14:tracePt t="30120" x="10848975" y="5534025"/>
          <p14:tracePt t="30124" x="10795000" y="5534025"/>
          <p14:tracePt t="30132" x="10758488" y="5534025"/>
          <p14:tracePt t="30134" x="10712450" y="5534025"/>
          <p14:tracePt t="30140" x="10658475" y="5534025"/>
          <p14:tracePt t="30144" x="10621963" y="5534025"/>
          <p14:tracePt t="30150" x="10575925" y="5534025"/>
          <p14:tracePt t="30154" x="10539413" y="5534025"/>
          <p14:tracePt t="30160" x="10493375" y="5534025"/>
          <p14:tracePt t="30166" x="10456863" y="5534025"/>
          <p14:tracePt t="30170" x="10401300" y="5534025"/>
          <p14:tracePt t="30174" x="10356850" y="5534025"/>
          <p14:tracePt t="30182" x="10301288" y="5534025"/>
          <p14:tracePt t="30184" x="10255250" y="5543550"/>
          <p14:tracePt t="30190" x="10218738" y="5543550"/>
          <p14:tracePt t="30194" x="10164763" y="5543550"/>
          <p14:tracePt t="30200" x="10109200" y="5543550"/>
          <p14:tracePt t="30204" x="10045700" y="5551488"/>
          <p14:tracePt t="30210" x="10009188" y="5551488"/>
          <p14:tracePt t="30216" x="9963150" y="5561013"/>
          <p14:tracePt t="30220" x="9926638" y="5561013"/>
          <p14:tracePt t="30225" x="9890125" y="5561013"/>
          <p14:tracePt t="30232" x="9872663" y="5570538"/>
          <p14:tracePt t="30236" x="9853613" y="5570538"/>
          <p14:tracePt t="30240" x="9836150" y="5570538"/>
          <p14:tracePt t="30248" x="9826625" y="5570538"/>
          <p14:tracePt t="30250" x="9809163" y="5570538"/>
          <p14:tracePt t="30256" x="9790113" y="5570538"/>
          <p14:tracePt t="30266" x="9772650" y="5570538"/>
          <p14:tracePt t="30270" x="9726613" y="5570538"/>
          <p14:tracePt t="30274" x="9707563" y="5570538"/>
          <p14:tracePt t="30282" x="9690100" y="5570538"/>
          <p14:tracePt t="30284" x="9680575" y="5570538"/>
          <p14:tracePt t="30290" x="9644063" y="5570538"/>
          <p14:tracePt t="30294" x="9625013" y="5570538"/>
          <p14:tracePt t="30304" x="9607550" y="5570538"/>
          <p14:tracePt t="30310" x="9588500" y="5570538"/>
          <p14:tracePt t="30315" x="9571038" y="5570538"/>
          <p14:tracePt t="30320" x="9551988" y="5570538"/>
          <p14:tracePt t="30325" x="9544050" y="5570538"/>
          <p14:tracePt t="30332" x="9515475" y="5570538"/>
          <p14:tracePt t="30336" x="9498013" y="5570538"/>
          <p14:tracePt t="30340" x="9478963" y="5570538"/>
          <p14:tracePt t="30344" x="9461500" y="5588000"/>
          <p14:tracePt t="30350" x="9442450" y="5588000"/>
          <p14:tracePt t="30356" x="9434513" y="5588000"/>
          <p14:tracePt t="30360" x="9398000" y="5588000"/>
          <p14:tracePt t="30366" x="9378950" y="5588000"/>
          <p14:tracePt t="30370" x="9351963" y="5588000"/>
          <p14:tracePt t="30376" x="9332913" y="5588000"/>
          <p14:tracePt t="30382" x="9305925" y="5588000"/>
          <p14:tracePt t="30386" x="9288463" y="5588000"/>
          <p14:tracePt t="30390" x="9269413" y="5588000"/>
          <p14:tracePt t="30399" x="9242425" y="5588000"/>
          <p14:tracePt t="30400" x="9223375" y="5588000"/>
          <p14:tracePt t="30406" x="9205913" y="5588000"/>
          <p14:tracePt t="30410" x="9186863" y="5588000"/>
          <p14:tracePt t="30416" x="9169400" y="5588000"/>
          <p14:tracePt t="30420" x="9150350" y="5597525"/>
          <p14:tracePt t="30426" x="9132888" y="5597525"/>
          <p14:tracePt t="30432" x="9113838" y="5597525"/>
          <p14:tracePt t="30436" x="9096375" y="5607050"/>
          <p14:tracePt t="30440" x="9077325" y="5616575"/>
          <p14:tracePt t="30452" x="9059863" y="5624513"/>
          <p14:tracePt t="30456" x="9040813" y="5634038"/>
          <p14:tracePt t="30462" x="9023350" y="5643563"/>
          <p14:tracePt t="30466" x="9013825" y="5643563"/>
          <p14:tracePt t="30472" x="8986838" y="5653088"/>
          <p14:tracePt t="30476" x="8977313" y="5653088"/>
          <p14:tracePt t="30482" x="8950325" y="5653088"/>
          <p14:tracePt t="30486" x="8940800" y="5661025"/>
          <p14:tracePt t="30492" x="8931275" y="5661025"/>
          <p14:tracePt t="30498" x="8921750" y="5670550"/>
          <p14:tracePt t="30506" x="8921750" y="5680075"/>
          <p14:tracePt t="30512" x="8913813" y="5680075"/>
          <p14:tracePt t="30568" x="8913813" y="5697538"/>
          <p14:tracePt t="30572" x="8913813" y="5707063"/>
          <p14:tracePt t="30582" x="8904288" y="5726113"/>
          <p14:tracePt t="30588" x="8894763" y="5762625"/>
          <p14:tracePt t="30592" x="8894763" y="5789613"/>
          <p14:tracePt t="30599" x="8885238" y="5816600"/>
          <p14:tracePt t="30602" x="8858250" y="5853113"/>
          <p14:tracePt t="30608" x="8848725" y="5889625"/>
          <p14:tracePt t="30612" x="8840788" y="5935663"/>
          <p14:tracePt t="30618" x="8831263" y="5972175"/>
          <p14:tracePt t="30622" x="8812213" y="6008688"/>
          <p14:tracePt t="30628" x="8804275" y="6045200"/>
          <p14:tracePt t="30633" x="8785225" y="6091238"/>
          <p14:tracePt t="30638" x="8785225" y="6145213"/>
          <p14:tracePt t="30642" x="8775700" y="6173788"/>
          <p14:tracePt t="30649" x="8775700" y="6210300"/>
          <p14:tracePt t="30654" x="8775700" y="6237288"/>
          <p14:tracePt t="30658" x="8775700" y="6273800"/>
          <p14:tracePt t="30662" x="8775700" y="6291263"/>
          <p14:tracePt t="30668" x="8775700" y="6319838"/>
          <p14:tracePt t="30672" x="8775700" y="6356350"/>
          <p14:tracePt t="30678" x="8775700" y="6383338"/>
          <p14:tracePt t="30684" x="8775700" y="6400800"/>
          <p14:tracePt t="30688" x="8785225" y="6419850"/>
          <p14:tracePt t="30694" x="8785225" y="6437313"/>
          <p14:tracePt t="30699" x="8785225" y="6456363"/>
          <p14:tracePt t="30704" x="8785225" y="6483350"/>
          <p14:tracePt t="30708" x="8785225" y="6502400"/>
          <p14:tracePt t="30715" x="8794750" y="6510338"/>
          <p14:tracePt t="30718" x="8794750" y="6538913"/>
          <p14:tracePt t="30724" x="8794750" y="6556375"/>
          <p14:tracePt t="30730" x="8794750" y="6565900"/>
          <p14:tracePt t="30734" x="8794750" y="6583363"/>
          <p14:tracePt t="30738" x="8794750" y="6602413"/>
          <p14:tracePt t="30744" x="8794750" y="6619875"/>
          <p14:tracePt t="30749" x="8794750" y="6638925"/>
          <p14:tracePt t="30754" x="8794750" y="6656388"/>
          <p14:tracePt t="30758" x="8794750" y="6665913"/>
          <p14:tracePt t="30765" x="8794750" y="6675438"/>
          <p14:tracePt t="30770" x="8794750" y="6684963"/>
          <p14:tracePt t="30850" x="8804275" y="6684963"/>
          <p14:tracePt t="30854" x="8812213" y="6684963"/>
          <p14:tracePt t="30860" x="8821738" y="6684963"/>
          <p14:tracePt t="30865" x="8831263" y="6684963"/>
          <p14:tracePt t="30870" x="8840788" y="6684963"/>
          <p14:tracePt t="30874" x="8858250" y="6684963"/>
          <p14:tracePt t="30882" x="8894763" y="6684963"/>
          <p14:tracePt t="30886" x="8921750" y="6692900"/>
          <p14:tracePt t="30890" x="8959850" y="6692900"/>
          <p14:tracePt t="30898" x="9013825" y="6692900"/>
          <p14:tracePt t="30900" x="9077325" y="6692900"/>
          <p14:tracePt t="30906" x="9113838" y="6692900"/>
          <p14:tracePt t="30912" x="9169400" y="6692900"/>
          <p14:tracePt t="30916" x="9223375" y="6692900"/>
          <p14:tracePt t="30922" x="9296400" y="6692900"/>
          <p14:tracePt t="30926" x="9361488" y="6692900"/>
          <p14:tracePt t="30932" x="9415463" y="6692900"/>
          <p14:tracePt t="30936" x="9507538" y="6692900"/>
          <p14:tracePt t="30949" x="9644063" y="6675438"/>
          <p14:tracePt t="30952" x="9698038" y="6665913"/>
          <p14:tracePt t="30956" x="9780588" y="6648450"/>
          <p14:tracePt t="30962" x="9853613" y="6648450"/>
          <p14:tracePt t="30966" x="9909175" y="6638925"/>
          <p14:tracePt t="30972" x="9963150" y="6638925"/>
          <p14:tracePt t="30976" x="10028238" y="6638925"/>
          <p14:tracePt t="30983" x="10064750" y="6638925"/>
          <p14:tracePt t="30986" x="10118725" y="6638925"/>
          <p14:tracePt t="30992" x="10164763" y="6638925"/>
          <p14:tracePt t="30998" x="10218738" y="6638925"/>
          <p14:tracePt t="31002" x="10247313" y="6638925"/>
          <p14:tracePt t="31006" x="10283825" y="6638925"/>
          <p14:tracePt t="31014" x="10328275" y="6638925"/>
          <p14:tracePt t="31016" x="10356850" y="6638925"/>
          <p14:tracePt t="31022" x="10383838" y="6638925"/>
          <p14:tracePt t="31028" x="10401300" y="6638925"/>
          <p14:tracePt t="31032" x="10447338" y="6638925"/>
          <p14:tracePt t="31038" x="10456863" y="6638925"/>
          <p14:tracePt t="31042" x="10474325" y="6629400"/>
          <p14:tracePt t="31049" x="10493375" y="6629400"/>
          <p14:tracePt t="31052" x="10529888" y="6629400"/>
          <p14:tracePt t="31058" x="10556875" y="6629400"/>
          <p14:tracePt t="31063" x="10575925" y="6629400"/>
          <p14:tracePt t="31068" x="10593388" y="6629400"/>
          <p14:tracePt t="31072" x="10612438" y="6629400"/>
          <p14:tracePt t="31079" x="10639425" y="6619875"/>
          <p14:tracePt t="31082" x="10658475" y="6619875"/>
          <p14:tracePt t="31088" x="10666413" y="6619875"/>
          <p14:tracePt t="31092" x="10702925" y="6619875"/>
          <p14:tracePt t="31099" x="10731500" y="6611938"/>
          <p14:tracePt t="31102" x="10768013" y="6611938"/>
          <p14:tracePt t="31108" x="10804525" y="6602413"/>
          <p14:tracePt t="31112" x="10841038" y="6602413"/>
          <p14:tracePt t="31118" x="10868025" y="6602413"/>
          <p14:tracePt t="31122" x="10914063" y="6583363"/>
          <p14:tracePt t="31128" x="10941050" y="6583363"/>
          <p14:tracePt t="31132" x="10968038" y="6583363"/>
          <p14:tracePt t="31138" x="11014075" y="6583363"/>
          <p14:tracePt t="31144" x="11041063" y="6575425"/>
          <p14:tracePt t="31149" x="11068050" y="6575425"/>
          <p14:tracePt t="31154" x="11104563" y="6575425"/>
          <p14:tracePt t="31158" x="11133138" y="6575425"/>
          <p14:tracePt t="31166" x="11150600" y="6565900"/>
          <p14:tracePt t="31168" x="11177588" y="6565900"/>
          <p14:tracePt t="31174" x="11206163" y="6565900"/>
          <p14:tracePt t="31178" x="11242675" y="6556375"/>
          <p14:tracePt t="31184" x="11250613" y="6556375"/>
          <p14:tracePt t="31188" x="11260138" y="6556375"/>
          <p14:tracePt t="31194" x="11279188" y="6556375"/>
          <p14:tracePt t="31199" x="11287125" y="6556375"/>
          <p14:tracePt t="31208" x="11287125" y="6546850"/>
          <p14:tracePt t="31215" x="11296650" y="6546850"/>
          <p14:tracePt t="31244" x="11306175" y="6546850"/>
          <p14:tracePt t="31258" x="11315700" y="6546850"/>
          <p14:tracePt t="31274" x="11323638" y="6546850"/>
          <p14:tracePt t="31284" x="11333163" y="6546850"/>
          <p14:tracePt t="31290" x="11333163" y="6538913"/>
          <p14:tracePt t="31300" x="11342688" y="6538913"/>
          <p14:tracePt t="31370" x="11342688" y="6529388"/>
          <p14:tracePt t="31374" x="11342688" y="6519863"/>
          <p14:tracePt t="31381" x="11342688" y="6510338"/>
          <p14:tracePt t="31386" x="11342688" y="6502400"/>
          <p14:tracePt t="31390" x="11342688" y="6492875"/>
          <p14:tracePt t="31399" x="11323638" y="6465888"/>
          <p14:tracePt t="31400" x="11315700" y="6429375"/>
          <p14:tracePt t="31406" x="11306175" y="6392863"/>
          <p14:tracePt t="31410" x="11279188" y="6364288"/>
          <p14:tracePt t="31416" x="11260138" y="6310313"/>
          <p14:tracePt t="31420" x="11250613" y="6264275"/>
          <p14:tracePt t="31426" x="11223625" y="6200775"/>
          <p14:tracePt t="31431" x="11196638" y="6137275"/>
          <p14:tracePt t="31436" x="11177588" y="6081713"/>
          <p14:tracePt t="31441" x="11150600" y="6035675"/>
          <p14:tracePt t="31448" x="11133138" y="5991225"/>
          <p14:tracePt t="31450" x="11104563" y="5945188"/>
          <p14:tracePt t="31456" x="11087100" y="5899150"/>
          <p14:tracePt t="31460" x="11060113" y="5853113"/>
          <p14:tracePt t="31466" x="11041063" y="5826125"/>
          <p14:tracePt t="31470" x="11031538" y="5807075"/>
          <p14:tracePt t="31476" x="11031538" y="5799138"/>
          <p14:tracePt t="31482" x="11023600" y="5789613"/>
          <p14:tracePt t="31486" x="11014075" y="5780088"/>
          <p14:tracePt t="31498" x="11014075" y="5770563"/>
          <p14:tracePt t="31506" x="11004550" y="5762625"/>
          <p14:tracePt t="31628" x="11004550" y="5753100"/>
          <p14:tracePt t="31652" x="10995025" y="5753100"/>
          <p14:tracePt t="31658" x="10995025" y="5743575"/>
          <p14:tracePt t="31668" x="10995025" y="5734050"/>
          <p14:tracePt t="31672" x="10987088" y="5726113"/>
          <p14:tracePt t="31688" x="10977563" y="5716588"/>
          <p14:tracePt t="31699" x="10968038" y="5716588"/>
          <p14:tracePt t="31702" x="10958513" y="5716588"/>
          <p14:tracePt t="31708" x="10950575" y="5707063"/>
          <p14:tracePt t="31714" x="10941050" y="5707063"/>
          <p14:tracePt t="31718" x="10931525" y="5707063"/>
          <p14:tracePt t="31724" x="10914063" y="5697538"/>
          <p14:tracePt t="31729" x="10895013" y="5697538"/>
          <p14:tracePt t="31734" x="10877550" y="5697538"/>
          <p14:tracePt t="31738" x="10858500" y="5697538"/>
          <p14:tracePt t="31744" x="10841038" y="5697538"/>
          <p14:tracePt t="31748" x="10821988" y="5689600"/>
          <p14:tracePt t="31754" x="10795000" y="5689600"/>
          <p14:tracePt t="31758" x="10775950" y="5689600"/>
          <p14:tracePt t="31765" x="10758488" y="5689600"/>
          <p14:tracePt t="31768" x="10731500" y="5689600"/>
          <p14:tracePt t="31774" x="10712450" y="5689600"/>
          <p14:tracePt t="31779" x="10685463" y="5689600"/>
          <p14:tracePt t="31784" x="10658475" y="5689600"/>
          <p14:tracePt t="31788" x="10621963" y="5689600"/>
          <p14:tracePt t="31794" x="10585450" y="5689600"/>
          <p14:tracePt t="31799" x="10539413" y="5689600"/>
          <p14:tracePt t="31804" x="10502900" y="5689600"/>
          <p14:tracePt t="31808" x="10456863" y="5689600"/>
          <p14:tracePt t="31815" x="10420350" y="5689600"/>
          <p14:tracePt t="31820" x="10374313" y="5689600"/>
          <p14:tracePt t="31824" x="10337800" y="5689600"/>
          <p14:tracePt t="31829" x="10291763" y="5689600"/>
          <p14:tracePt t="31834" x="10255250" y="5689600"/>
          <p14:tracePt t="31840" x="10210800" y="5689600"/>
          <p14:tracePt t="31844" x="10174288" y="5689600"/>
          <p14:tracePt t="31850" x="10145713" y="5689600"/>
          <p14:tracePt t="31854" x="10118725" y="5689600"/>
          <p14:tracePt t="31860" x="10082213" y="5689600"/>
          <p14:tracePt t="31866" x="10055225" y="5689600"/>
          <p14:tracePt t="31870" x="10028238" y="5689600"/>
          <p14:tracePt t="31874" x="10009188" y="5689600"/>
          <p14:tracePt t="31882" x="9982200" y="5689600"/>
          <p14:tracePt t="31884" x="9963150" y="5689600"/>
          <p14:tracePt t="31890" x="9936163" y="5689600"/>
          <p14:tracePt t="31894" x="9909175" y="5689600"/>
          <p14:tracePt t="31900" x="9872663" y="5689600"/>
          <p14:tracePt t="31904" x="9845675" y="5689600"/>
          <p14:tracePt t="31910" x="9817100" y="5689600"/>
          <p14:tracePt t="31915" x="9790113" y="5689600"/>
          <p14:tracePt t="31920" x="9744075" y="5689600"/>
          <p14:tracePt t="31924" x="9717088" y="5689600"/>
          <p14:tracePt t="31932" x="9690100" y="5689600"/>
          <p14:tracePt t="31936" x="9644063" y="5680075"/>
          <p14:tracePt t="31940" x="9617075" y="5680075"/>
          <p14:tracePt t="31950" x="9544050" y="5680075"/>
          <p14:tracePt t="31956" x="9507538" y="5680075"/>
          <p14:tracePt t="31960" x="9478963" y="5680075"/>
          <p14:tracePt t="31966" x="9434513" y="5680075"/>
          <p14:tracePt t="31970" x="9415463" y="5680075"/>
          <p14:tracePt t="31976" x="9388475" y="5680075"/>
          <p14:tracePt t="31982" x="9369425" y="5680075"/>
          <p14:tracePt t="31986" x="9351963" y="5680075"/>
          <p14:tracePt t="31990" x="9324975" y="5680075"/>
          <p14:tracePt t="32000" x="9288463" y="5680075"/>
          <p14:tracePt t="32006" x="9278938" y="5680075"/>
          <p14:tracePt t="32010" x="9269413" y="5680075"/>
          <p14:tracePt t="32016" x="9259888" y="5680075"/>
          <p14:tracePt t="32027" x="9251950" y="5680075"/>
          <p14:tracePt t="32032" x="9242425" y="5680075"/>
          <p14:tracePt t="32040" x="9232900" y="5680075"/>
          <p14:tracePt t="32057" x="9223375" y="5680075"/>
          <p14:tracePt t="32060" x="9215438" y="5680075"/>
          <p14:tracePt t="32082" x="9205913" y="5680075"/>
          <p14:tracePt t="32098" x="9196388" y="5680075"/>
          <p14:tracePt t="32102" x="9186863" y="5680075"/>
          <p14:tracePt t="32106" x="9186863" y="5689600"/>
          <p14:tracePt t="32122" x="9178925" y="5689600"/>
          <p14:tracePt t="32166" x="9169400" y="5689600"/>
          <p14:tracePt t="32189" x="9169400" y="5697538"/>
          <p14:tracePt t="32198" x="9159875" y="5707063"/>
          <p14:tracePt t="32208" x="9150350" y="5726113"/>
          <p14:tracePt t="32214" x="9142413" y="5726113"/>
          <p14:tracePt t="32218" x="9132888" y="5734050"/>
          <p14:tracePt t="32222" x="9132888" y="5753100"/>
          <p14:tracePt t="32229" x="9123363" y="5762625"/>
          <p14:tracePt t="32233" x="9113838" y="5780088"/>
          <p14:tracePt t="32238" x="9113838" y="5789613"/>
          <p14:tracePt t="32242" x="9105900" y="5799138"/>
          <p14:tracePt t="32252" x="9105900" y="5807075"/>
          <p14:tracePt t="32258" x="9105900" y="5816600"/>
          <p14:tracePt t="32264" x="9096375" y="5835650"/>
          <p14:tracePt t="32268" x="9096375" y="5843588"/>
          <p14:tracePt t="32272" x="9096375" y="5862638"/>
          <p14:tracePt t="32278" x="9096375" y="5881688"/>
          <p14:tracePt t="32288" x="9096375" y="5899150"/>
          <p14:tracePt t="32292" x="9086850" y="5918200"/>
          <p14:tracePt t="32299" x="9086850" y="5945188"/>
          <p14:tracePt t="32304" x="9086850" y="5962650"/>
          <p14:tracePt t="32308" x="9086850" y="6008688"/>
          <p14:tracePt t="32315" x="9086850" y="6027738"/>
          <p14:tracePt t="32318" x="9077325" y="6054725"/>
          <p14:tracePt t="32324" x="9077325" y="6072188"/>
          <p14:tracePt t="32329" x="9077325" y="6100763"/>
          <p14:tracePt t="32334" x="9069388" y="6137275"/>
          <p14:tracePt t="32338" x="9059863" y="6164263"/>
          <p14:tracePt t="32344" x="9059863" y="6181725"/>
          <p14:tracePt t="32348" x="9059863" y="6200775"/>
          <p14:tracePt t="32354" x="9059863" y="6227763"/>
          <p14:tracePt t="32358" x="9059863" y="6237288"/>
          <p14:tracePt t="32365" x="9059863" y="6264275"/>
          <p14:tracePt t="32374" x="9059863" y="6283325"/>
          <p14:tracePt t="32379" x="9059863" y="6300788"/>
          <p14:tracePt t="32384" x="9059863" y="6319838"/>
          <p14:tracePt t="32388" x="9059863" y="6337300"/>
          <p14:tracePt t="32394" x="9069388" y="6356350"/>
          <p14:tracePt t="32400" x="9069388" y="6373813"/>
          <p14:tracePt t="32404" x="9077325" y="6392863"/>
          <p14:tracePt t="32408" x="9077325" y="6400800"/>
          <p14:tracePt t="32415" x="9086850" y="6410325"/>
          <p14:tracePt t="32420" x="9086850" y="6419850"/>
          <p14:tracePt t="32432" x="9096375" y="6419850"/>
          <p14:tracePt t="32434" x="9096375" y="6429375"/>
          <p14:tracePt t="32490" x="9105900" y="6429375"/>
          <p14:tracePt t="32504" x="9123363" y="6429375"/>
          <p14:tracePt t="32514" x="9142413" y="6429375"/>
          <p14:tracePt t="32520" x="9159875" y="6429375"/>
          <p14:tracePt t="32526" x="9186863" y="6429375"/>
          <p14:tracePt t="32532" x="9223375" y="6429375"/>
          <p14:tracePt t="32536" x="9251950" y="6429375"/>
          <p14:tracePt t="32540" x="9288463" y="6429375"/>
          <p14:tracePt t="32548" x="9332913" y="6429375"/>
          <p14:tracePt t="32550" x="9388475" y="6429375"/>
          <p14:tracePt t="32556" x="9442450" y="6429375"/>
          <p14:tracePt t="32560" x="9498013" y="6429375"/>
          <p14:tracePt t="32566" x="9551988" y="6429375"/>
          <p14:tracePt t="32570" x="9625013" y="6429375"/>
          <p14:tracePt t="32576" x="9698038" y="6429375"/>
          <p14:tracePt t="32582" x="9763125" y="6429375"/>
          <p14:tracePt t="32586" x="9853613" y="6429375"/>
          <p14:tracePt t="32590" x="9926638" y="6429375"/>
          <p14:tracePt t="32599" x="9999663" y="6429375"/>
          <p14:tracePt t="32600" x="10072688" y="6429375"/>
          <p14:tracePt t="32606" x="10128250" y="6429375"/>
          <p14:tracePt t="32610" x="10210800" y="6429375"/>
          <p14:tracePt t="32616" x="10264775" y="6429375"/>
          <p14:tracePt t="32620" x="10320338" y="6429375"/>
          <p14:tracePt t="32626" x="10364788" y="6446838"/>
          <p14:tracePt t="32633" x="10401300" y="6456363"/>
          <p14:tracePt t="32636" x="10466388" y="6465888"/>
          <p14:tracePt t="32642" x="10502900" y="6465888"/>
          <p14:tracePt t="32648" x="10520363" y="6465888"/>
          <p14:tracePt t="32650" x="10547350" y="6465888"/>
          <p14:tracePt t="32656" x="10575925" y="6465888"/>
          <p14:tracePt t="32664" x="10602913" y="6473825"/>
          <p14:tracePt t="32667" x="10629900" y="6473825"/>
          <p14:tracePt t="32672" x="10648950" y="6473825"/>
          <p14:tracePt t="32676" x="10675938" y="6473825"/>
          <p14:tracePt t="32682" x="10694988" y="6473825"/>
          <p14:tracePt t="32686" x="10702925" y="6473825"/>
          <p14:tracePt t="32692" x="10712450" y="6473825"/>
          <p14:tracePt t="32698" x="10731500" y="6473825"/>
          <p14:tracePt t="32702" x="10748963" y="6465888"/>
          <p14:tracePt t="32706" x="10768013" y="6465888"/>
          <p14:tracePt t="32715" x="10804525" y="6456363"/>
          <p14:tracePt t="32716" x="10831513" y="6456363"/>
          <p14:tracePt t="32722" x="10858500" y="6446838"/>
          <p14:tracePt t="32727" x="10895013" y="6437313"/>
          <p14:tracePt t="32732" x="10914063" y="6429375"/>
          <p14:tracePt t="32736" x="10941050" y="6419850"/>
          <p14:tracePt t="32742" x="10968038" y="6400800"/>
          <p14:tracePt t="32748" x="10995025" y="6400800"/>
          <p14:tracePt t="32752" x="11014075" y="6392863"/>
          <p14:tracePt t="32758" x="11031538" y="6392863"/>
          <p14:tracePt t="32764" x="11050588" y="6383338"/>
          <p14:tracePt t="32768" x="11068050" y="6383338"/>
          <p14:tracePt t="32776" x="11077575" y="6383338"/>
          <p14:tracePt t="32788" x="11087100" y="6383338"/>
          <p14:tracePt t="32848" x="11087100" y="6373813"/>
          <p14:tracePt t="32858" x="11087100" y="6364288"/>
          <p14:tracePt t="32864" x="11087100" y="6356350"/>
          <p14:tracePt t="32868" x="11087100" y="6337300"/>
          <p14:tracePt t="32872" x="11087100" y="6319838"/>
          <p14:tracePt t="32878" x="11087100" y="6300788"/>
          <p14:tracePt t="32884" x="11087100" y="6283325"/>
          <p14:tracePt t="32888" x="11087100" y="6246813"/>
          <p14:tracePt t="32894" x="11087100" y="6218238"/>
          <p14:tracePt t="32899" x="11087100" y="6173788"/>
          <p14:tracePt t="32904" x="11087100" y="6137275"/>
          <p14:tracePt t="32908" x="11087100" y="6081713"/>
          <p14:tracePt t="32915" x="11087100" y="6035675"/>
          <p14:tracePt t="32918" x="11087100" y="5999163"/>
          <p14:tracePt t="32924" x="11087100" y="5945188"/>
          <p14:tracePt t="32929" x="11087100" y="5908675"/>
          <p14:tracePt t="32934" x="11077575" y="5872163"/>
          <p14:tracePt t="32938" x="11077575" y="5835650"/>
          <p14:tracePt t="32949" x="11050588" y="5780088"/>
          <p14:tracePt t="32954" x="11050588" y="5762625"/>
          <p14:tracePt t="32959" x="11041063" y="5743575"/>
          <p14:tracePt t="32965" x="11031538" y="5726113"/>
          <p14:tracePt t="32968" x="11023600" y="5707063"/>
          <p14:tracePt t="32974" x="11014075" y="5697538"/>
          <p14:tracePt t="32978" x="11014075" y="5689600"/>
          <p14:tracePt t="33020" x="11004550" y="5689600"/>
          <p14:tracePt t="33031" x="10995025" y="5689600"/>
          <p14:tracePt t="33040" x="10987088" y="5689600"/>
          <p14:tracePt t="33044" x="10977563" y="5689600"/>
          <p14:tracePt t="33050" x="10968038" y="5689600"/>
          <p14:tracePt t="33060" x="10950575" y="5689600"/>
          <p14:tracePt t="33065" x="10931525" y="5689600"/>
          <p14:tracePt t="33070" x="10904538" y="5689600"/>
          <p14:tracePt t="33074" x="10868025" y="5689600"/>
          <p14:tracePt t="33082" x="10848975" y="5689600"/>
          <p14:tracePt t="33084" x="10812463" y="5697538"/>
          <p14:tracePt t="33090" x="10768013" y="5697538"/>
          <p14:tracePt t="33094" x="10748963" y="5716588"/>
          <p14:tracePt t="33100" x="10694988" y="5726113"/>
          <p14:tracePt t="33106" x="10648950" y="5726113"/>
          <p14:tracePt t="33110" x="10593388" y="5734050"/>
          <p14:tracePt t="33116" x="10539413" y="5734050"/>
          <p14:tracePt t="33120" x="10483850" y="5743575"/>
          <p14:tracePt t="33126" x="10420350" y="5743575"/>
          <p14:tracePt t="33132" x="10328275" y="5743575"/>
          <p14:tracePt t="33136" x="10274300" y="5743575"/>
          <p14:tracePt t="33140" x="10201275" y="5743575"/>
          <p14:tracePt t="33148" x="10109200" y="5743575"/>
          <p14:tracePt t="33150" x="10036175" y="5743575"/>
          <p14:tracePt t="33156" x="9945688" y="5743575"/>
          <p14:tracePt t="33160" x="9853613" y="5743575"/>
          <p14:tracePt t="33166" x="9772650" y="5743575"/>
          <p14:tracePt t="33170" x="9698038" y="5743575"/>
          <p14:tracePt t="33176" x="9607550" y="5743575"/>
          <p14:tracePt t="33182" x="9551988" y="5743575"/>
          <p14:tracePt t="33186" x="9498013" y="5743575"/>
          <p14:tracePt t="33190" x="9451975" y="5743575"/>
          <p14:tracePt t="33199" x="9415463" y="5743575"/>
          <p14:tracePt t="33200" x="9361488" y="5743575"/>
          <p14:tracePt t="33206" x="9342438" y="5743575"/>
          <p14:tracePt t="33210" x="9315450" y="5743575"/>
          <p14:tracePt t="33216" x="9288463" y="5743575"/>
          <p14:tracePt t="33222" x="9269413" y="5743575"/>
          <p14:tracePt t="33227" x="9232900" y="5743575"/>
          <p14:tracePt t="33232" x="9223375" y="5743575"/>
          <p14:tracePt t="33236" x="9215438" y="5743575"/>
          <p14:tracePt t="33242" x="9205913" y="5743575"/>
          <p14:tracePt t="33252" x="9196388" y="5734050"/>
          <p14:tracePt t="33302" x="9186863" y="5734050"/>
          <p14:tracePt t="33322" x="9178925" y="5734050"/>
          <p14:tracePt t="33329" x="9169400" y="5734050"/>
          <p14:tracePt t="33336" x="9159875" y="5734050"/>
          <p14:tracePt t="33348" x="9142413" y="5734050"/>
          <p14:tracePt t="33359" x="9142413" y="5743575"/>
          <p14:tracePt t="33364" x="9132888" y="5743575"/>
          <p14:tracePt t="33368" x="9123363" y="5743575"/>
          <p14:tracePt t="33379" x="9113838" y="5743575"/>
          <p14:tracePt t="33388" x="9105900" y="5743575"/>
          <p14:tracePt t="33402" x="9096375" y="5743575"/>
          <p14:tracePt t="33634" x="9086850" y="5743575"/>
          <p14:tracePt t="33836" x="9077325" y="5753100"/>
          <p14:tracePt t="33862" x="9077325" y="5762625"/>
          <p14:tracePt t="33882" x="9069388" y="5762625"/>
          <p14:tracePt t="33892" x="9059863" y="5770563"/>
          <p14:tracePt t="33898" x="9050338" y="5770563"/>
          <p14:tracePt t="33906" x="9040813" y="5770563"/>
          <p14:tracePt t="33914" x="9023350" y="5780088"/>
          <p14:tracePt t="33918" x="9023350" y="5789613"/>
          <p14:tracePt t="33922" x="9013825" y="5789613"/>
          <p14:tracePt t="33928" x="8996363" y="5799138"/>
          <p14:tracePt t="33932" x="8986838" y="5799138"/>
          <p14:tracePt t="33938" x="8977313" y="5799138"/>
          <p14:tracePt t="33943" x="8959850" y="5807075"/>
          <p14:tracePt t="33949" x="8940800" y="5807075"/>
          <p14:tracePt t="33958" x="8921750" y="5807075"/>
          <p14:tracePt t="33964" x="8904288" y="5807075"/>
          <p14:tracePt t="33968" x="8885238" y="5807075"/>
          <p14:tracePt t="33972" x="8867775" y="5807075"/>
          <p14:tracePt t="33978" x="8858250" y="5807075"/>
          <p14:tracePt t="33982" x="8840788" y="5807075"/>
          <p14:tracePt t="33988" x="8831263" y="5807075"/>
          <p14:tracePt t="33992" x="8821738" y="5807075"/>
          <p14:tracePt t="33999" x="8812213" y="5807075"/>
          <p14:tracePt t="34002" x="8804275" y="5807075"/>
          <p14:tracePt t="34008" x="8794750" y="5807075"/>
          <p14:tracePt t="34016" x="8785225" y="5807075"/>
          <p14:tracePt t="34018" x="8767763" y="5807075"/>
          <p14:tracePt t="34028" x="8758238" y="5807075"/>
          <p14:tracePt t="34034" x="8739188" y="5807075"/>
          <p14:tracePt t="34038" x="8731250" y="5807075"/>
          <p14:tracePt t="34044" x="8712200" y="5807075"/>
          <p14:tracePt t="34048" x="8694738" y="5807075"/>
          <p14:tracePt t="34054" x="8675688" y="5807075"/>
          <p14:tracePt t="34058" x="8658225" y="5807075"/>
          <p14:tracePt t="34065" x="8629650" y="5807075"/>
          <p14:tracePt t="34068" x="8612188" y="5807075"/>
          <p14:tracePt t="34074" x="8593138" y="5807075"/>
          <p14:tracePt t="34078" x="8575675" y="5799138"/>
          <p14:tracePt t="34084" x="8556625" y="5789613"/>
          <p14:tracePt t="34088" x="8539163" y="5780088"/>
          <p14:tracePt t="34096" x="8512175" y="5770563"/>
          <p14:tracePt t="34099" x="8493125" y="5770563"/>
          <p14:tracePt t="34104" x="8475663" y="5753100"/>
          <p14:tracePt t="34108" x="8456613" y="5753100"/>
          <p14:tracePt t="34115" x="8429625" y="5734050"/>
          <p14:tracePt t="34118" x="8393113" y="5726113"/>
          <p14:tracePt t="34124" x="8383588" y="5716588"/>
          <p14:tracePt t="34131" x="8347075" y="5707063"/>
          <p14:tracePt t="34134" x="8329613" y="5697538"/>
          <p14:tracePt t="34138" x="8301038" y="5689600"/>
          <p14:tracePt t="34144" x="8283575" y="5670550"/>
          <p14:tracePt t="34150" x="8256588" y="5670550"/>
          <p14:tracePt t="34154" x="8220075" y="5653088"/>
          <p14:tracePt t="34160" x="8191500" y="5643563"/>
          <p14:tracePt t="34165" x="8174038" y="5634038"/>
          <p14:tracePt t="34170" x="8147050" y="5624513"/>
          <p14:tracePt t="34174" x="8128000" y="5616575"/>
          <p14:tracePt t="34181" x="8108950" y="5607050"/>
          <p14:tracePt t="34184" x="8091488" y="5607050"/>
          <p14:tracePt t="34190" x="8081963" y="5597525"/>
          <p14:tracePt t="34196" x="8064500" y="5588000"/>
          <p14:tracePt t="34200" x="8054975" y="5588000"/>
          <p14:tracePt t="34204" x="8035925" y="5588000"/>
          <p14:tracePt t="34210" x="8027988" y="5580063"/>
          <p14:tracePt t="34215" x="8027988" y="5570538"/>
          <p14:tracePt t="34220" x="8008938" y="5561013"/>
          <p14:tracePt t="34224" x="7999413" y="5551488"/>
          <p14:tracePt t="34231" x="7991475" y="5543550"/>
          <p14:tracePt t="34234" x="7972425" y="5534025"/>
          <p14:tracePt t="34240" x="7954963" y="5524500"/>
          <p14:tracePt t="34244" x="7935913" y="5507038"/>
          <p14:tracePt t="34250" x="7918450" y="5497513"/>
          <p14:tracePt t="34254" x="7908925" y="5487988"/>
          <p14:tracePt t="34260" x="7889875" y="5478463"/>
          <p14:tracePt t="34266" x="7881938" y="5470525"/>
          <p14:tracePt t="34270" x="7862888" y="5451475"/>
          <p14:tracePt t="34276" x="7845425" y="5441950"/>
          <p14:tracePt t="34282" x="7835900" y="5424488"/>
          <p14:tracePt t="34286" x="7816850" y="5414963"/>
          <p14:tracePt t="34290" x="7808913" y="5414963"/>
          <p14:tracePt t="34298" x="7808913" y="5397500"/>
          <p14:tracePt t="34300" x="7780338" y="5378450"/>
          <p14:tracePt t="34306" x="7780338" y="5368925"/>
          <p14:tracePt t="34310" x="7772400" y="5351463"/>
          <p14:tracePt t="34316" x="7772400" y="5341938"/>
          <p14:tracePt t="34320" x="7762875" y="5324475"/>
          <p14:tracePt t="34332" x="7762875" y="5305425"/>
          <p14:tracePt t="34336" x="7762875" y="5295900"/>
          <p14:tracePt t="34340" x="7753350" y="5278438"/>
          <p14:tracePt t="34350" x="7753350" y="5268913"/>
          <p14:tracePt t="34356" x="7753350" y="5259388"/>
          <p14:tracePt t="34364" x="7753350" y="5251450"/>
          <p14:tracePt t="34366" x="7753350" y="5232400"/>
          <p14:tracePt t="34370" x="7753350" y="5222875"/>
          <p14:tracePt t="34376" x="7743825" y="5205413"/>
          <p14:tracePt t="34386" x="7743825" y="5186363"/>
          <p14:tracePt t="34392" x="7743825" y="5178425"/>
          <p14:tracePt t="34398" x="7743825" y="5159375"/>
          <p14:tracePt t="34402" x="7743825" y="5141913"/>
          <p14:tracePt t="34406" x="7743825" y="5132388"/>
          <p14:tracePt t="34414" x="7743825" y="5122863"/>
          <p14:tracePt t="34416" x="7743825" y="5105400"/>
          <p14:tracePt t="34422" x="7743825" y="5068888"/>
          <p14:tracePt t="34426" x="7743825" y="5049838"/>
          <p14:tracePt t="34432" x="7743825" y="5040313"/>
          <p14:tracePt t="34436" x="7743825" y="5003800"/>
          <p14:tracePt t="34443" x="7743825" y="4986338"/>
          <p14:tracePt t="34448" x="7753350" y="4959350"/>
          <p14:tracePt t="34452" x="7753350" y="4930775"/>
          <p14:tracePt t="34456" x="7753350" y="4903788"/>
          <p14:tracePt t="34464" x="7753350" y="4867275"/>
          <p14:tracePt t="34466" x="7762875" y="4848225"/>
          <p14:tracePt t="34472" x="7772400" y="4830763"/>
          <p14:tracePt t="34482" x="7780338" y="4811713"/>
          <p14:tracePt t="34486" x="7780338" y="4803775"/>
          <p14:tracePt t="34492" x="7780338" y="4794250"/>
          <p14:tracePt t="34499" x="7789863" y="4775200"/>
          <p14:tracePt t="34502" x="7799388" y="4767263"/>
          <p14:tracePt t="34508" x="7799388" y="4757738"/>
          <p14:tracePt t="34514" x="7808913" y="4748213"/>
          <p14:tracePt t="34518" x="7808913" y="4738688"/>
          <p14:tracePt t="34529" x="7816850" y="4721225"/>
          <p14:tracePt t="34532" x="7816850" y="4711700"/>
          <p14:tracePt t="34538" x="7835900" y="4711700"/>
          <p14:tracePt t="34542" x="7835900" y="4702175"/>
          <p14:tracePt t="34548" x="7835900" y="4694238"/>
          <p14:tracePt t="34552" x="7845425" y="4684713"/>
          <p14:tracePt t="34558" x="7853363" y="4684713"/>
          <p14:tracePt t="34564" x="7853363" y="4675188"/>
          <p14:tracePt t="34568" x="7872413" y="4657725"/>
          <p14:tracePt t="34577" x="7889875" y="4648200"/>
          <p14:tracePt t="34582" x="7899400" y="4629150"/>
          <p14:tracePt t="34588" x="7918450" y="4629150"/>
          <p14:tracePt t="34592" x="7926388" y="4621213"/>
          <p14:tracePt t="34599" x="7945438" y="4611688"/>
          <p14:tracePt t="34604" x="7962900" y="4592638"/>
          <p14:tracePt t="34608" x="7981950" y="4584700"/>
          <p14:tracePt t="34614" x="7999413" y="4565650"/>
          <p14:tracePt t="34618" x="8018463" y="4556125"/>
          <p14:tracePt t="34624" x="8045450" y="4529138"/>
          <p14:tracePt t="34628" x="8064500" y="4511675"/>
          <p14:tracePt t="34634" x="8101013" y="4502150"/>
          <p14:tracePt t="34638" x="8128000" y="4483100"/>
          <p14:tracePt t="34645" x="8147050" y="4465638"/>
          <p14:tracePt t="34649" x="8183563" y="4456113"/>
          <p14:tracePt t="34654" x="8201025" y="4429125"/>
          <p14:tracePt t="34658" x="8228013" y="4419600"/>
          <p14:tracePt t="34665" x="8247063" y="4410075"/>
          <p14:tracePt t="34668" x="8264525" y="4402138"/>
          <p14:tracePt t="34674" x="8283575" y="4392613"/>
          <p14:tracePt t="34677" x="8301038" y="4383088"/>
          <p14:tracePt t="34684" x="8310563" y="4373563"/>
          <p14:tracePt t="34690" x="8320088" y="4373563"/>
          <p14:tracePt t="34695" x="8329613" y="4373563"/>
          <p14:tracePt t="34698" x="8347075" y="4365625"/>
          <p14:tracePt t="34708" x="8366125" y="4365625"/>
          <p14:tracePt t="34720" x="8383588" y="4365625"/>
          <p14:tracePt t="34724" x="8393113" y="4365625"/>
          <p14:tracePt t="34731" x="8402638" y="4356100"/>
          <p14:tracePt t="34734" x="8410575" y="4356100"/>
          <p14:tracePt t="34740" x="8429625" y="4356100"/>
          <p14:tracePt t="34750" x="8439150" y="4356100"/>
          <p14:tracePt t="34760" x="8447088" y="4356100"/>
          <p14:tracePt t="34764" x="8456613" y="4356100"/>
          <p14:tracePt t="34770" x="8466138" y="4356100"/>
          <p14:tracePt t="34774" x="8475663" y="4356100"/>
          <p14:tracePt t="34782" x="8483600" y="4356100"/>
          <p14:tracePt t="34790" x="8493125" y="4356100"/>
          <p14:tracePt t="34795" x="8512175" y="4356100"/>
          <p14:tracePt t="34800" x="8529638" y="4356100"/>
          <p14:tracePt t="34804" x="8539163" y="4356100"/>
          <p14:tracePt t="34810" x="8548688" y="4356100"/>
          <p14:tracePt t="34816" x="8566150" y="4356100"/>
          <p14:tracePt t="34824" x="8585200" y="4356100"/>
          <p14:tracePt t="34832" x="8593138" y="4356100"/>
          <p14:tracePt t="34836" x="8612188" y="4356100"/>
          <p14:tracePt t="34840" x="8621713" y="4356100"/>
          <p14:tracePt t="34849" x="8629650" y="4356100"/>
          <p14:tracePt t="34854" x="8639175" y="4365625"/>
          <p14:tracePt t="34860" x="8675688" y="4365625"/>
          <p14:tracePt t="34866" x="8685213" y="4365625"/>
          <p14:tracePt t="34870" x="8694738" y="4373563"/>
          <p14:tracePt t="34876" x="8702675" y="4373563"/>
          <p14:tracePt t="34882" x="8721725" y="4373563"/>
          <p14:tracePt t="34886" x="8731250" y="4373563"/>
          <p14:tracePt t="34890" x="8739188" y="4373563"/>
          <p14:tracePt t="34898" x="8748713" y="4383088"/>
          <p14:tracePt t="34910" x="8767763" y="4392613"/>
          <p14:tracePt t="34920" x="8775700" y="4402138"/>
          <p14:tracePt t="34932" x="8785225" y="4402138"/>
          <p14:tracePt t="34936" x="8794750" y="4410075"/>
          <p14:tracePt t="34949" x="8804275" y="4410075"/>
          <p14:tracePt t="34952" x="8804275" y="4419600"/>
          <p14:tracePt t="34956" x="8812213" y="4419600"/>
          <p14:tracePt t="34966" x="8812213" y="4429125"/>
          <p14:tracePt t="34976" x="8821738" y="4429125"/>
          <p14:tracePt t="34982" x="8821738" y="4438650"/>
          <p14:tracePt t="34986" x="8831263" y="4438650"/>
          <p14:tracePt t="34992" x="8840788" y="4438650"/>
          <p14:tracePt t="34998" x="8848725" y="4446588"/>
          <p14:tracePt t="35002" x="8858250" y="4465638"/>
          <p14:tracePt t="35006" x="8867775" y="4475163"/>
          <p14:tracePt t="35014" x="8877300" y="4483100"/>
          <p14:tracePt t="35016" x="8877300" y="4492625"/>
          <p14:tracePt t="35022" x="8885238" y="4511675"/>
          <p14:tracePt t="35026" x="8904288" y="4519613"/>
          <p14:tracePt t="35033" x="8913813" y="4538663"/>
          <p14:tracePt t="35036" x="8931275" y="4548188"/>
          <p14:tracePt t="35042" x="8959850" y="4565650"/>
          <p14:tracePt t="35047" x="8959850" y="4575175"/>
          <p14:tracePt t="35052" x="8959850" y="4584700"/>
          <p14:tracePt t="35056" x="8977313" y="4592638"/>
          <p14:tracePt t="35064" x="8977313" y="4602163"/>
          <p14:tracePt t="35068" x="8986838" y="4611688"/>
          <p14:tracePt t="35072" x="8996363" y="4621213"/>
          <p14:tracePt t="35079" x="9004300" y="4629150"/>
          <p14:tracePt t="35082" x="9004300" y="4638675"/>
          <p14:tracePt t="35086" x="9013825" y="4648200"/>
          <p14:tracePt t="35098" x="9023350" y="4657725"/>
          <p14:tracePt t="35108" x="9032875" y="4675188"/>
          <p14:tracePt t="35114" x="9040813" y="4684713"/>
          <p14:tracePt t="35118" x="9040813" y="4694238"/>
          <p14:tracePt t="35122" x="9040813" y="4702175"/>
          <p14:tracePt t="35130" x="9040813" y="4721225"/>
          <p14:tracePt t="35138" x="9050338" y="4738688"/>
          <p14:tracePt t="35142" x="9050338" y="4748213"/>
          <p14:tracePt t="35149" x="9050338" y="4767263"/>
          <p14:tracePt t="35152" x="9059863" y="4784725"/>
          <p14:tracePt t="35158" x="9059863" y="4803775"/>
          <p14:tracePt t="35164" x="9069388" y="4821238"/>
          <p14:tracePt t="35168" x="9069388" y="4840288"/>
          <p14:tracePt t="35172" x="9069388" y="4857750"/>
          <p14:tracePt t="35179" x="9069388" y="4876800"/>
          <p14:tracePt t="35182" x="9069388" y="4894263"/>
          <p14:tracePt t="35188" x="9069388" y="4903788"/>
          <p14:tracePt t="35195" x="9077325" y="4913313"/>
          <p14:tracePt t="35199" x="9077325" y="4930775"/>
          <p14:tracePt t="35204" x="9077325" y="4940300"/>
          <p14:tracePt t="35208" x="9086850" y="4959350"/>
          <p14:tracePt t="35215" x="9086850" y="4967288"/>
          <p14:tracePt t="35218" x="9086850" y="4986338"/>
          <p14:tracePt t="35224" x="9096375" y="5003800"/>
          <p14:tracePt t="35230" x="9105900" y="5013325"/>
          <p14:tracePt t="35234" x="9105900" y="5022850"/>
          <p14:tracePt t="35238" x="9105900" y="5040313"/>
          <p14:tracePt t="35244" x="9113838" y="5049838"/>
          <p14:tracePt t="35249" x="9123363" y="5068888"/>
          <p14:tracePt t="35254" x="9123363" y="5086350"/>
          <p14:tracePt t="35258" x="9123363" y="5095875"/>
          <p14:tracePt t="35265" x="9132888" y="5113338"/>
          <p14:tracePt t="35268" x="9132888" y="5122863"/>
          <p14:tracePt t="35280" x="9132888" y="5132388"/>
          <p14:tracePt t="35284" x="9132888" y="5149850"/>
          <p14:tracePt t="35288" x="9132888" y="5159375"/>
          <p14:tracePt t="35295" x="9132888" y="5168900"/>
          <p14:tracePt t="35299" x="9132888" y="5186363"/>
          <p14:tracePt t="35304" x="9132888" y="5195888"/>
          <p14:tracePt t="35310" x="9142413" y="5205413"/>
          <p14:tracePt t="35315" x="9142413" y="5214938"/>
          <p14:tracePt t="35320" x="9142413" y="5222875"/>
          <p14:tracePt t="35331" x="9142413" y="5232400"/>
          <p14:tracePt t="35334" x="9142413" y="5241925"/>
          <p14:tracePt t="35340" x="9142413" y="5251450"/>
          <p14:tracePt t="35350" x="9142413" y="5259388"/>
          <p14:tracePt t="35363" x="9142413" y="5268913"/>
          <p14:tracePt t="35365" x="9142413" y="5278438"/>
          <p14:tracePt t="35370" x="9142413" y="5287963"/>
          <p14:tracePt t="35374" x="9142413" y="5295900"/>
          <p14:tracePt t="35381" x="9142413" y="5305425"/>
          <p14:tracePt t="35386" x="9142413" y="5314950"/>
          <p14:tracePt t="35390" x="9132888" y="5324475"/>
          <p14:tracePt t="35395" x="9132888" y="5332413"/>
          <p14:tracePt t="35400" x="9132888" y="5341938"/>
          <p14:tracePt t="35404" x="9123363" y="5360988"/>
          <p14:tracePt t="35410" x="9105900" y="5368925"/>
          <p14:tracePt t="35416" x="9096375" y="5387975"/>
          <p14:tracePt t="35420" x="9086850" y="5405438"/>
          <p14:tracePt t="35424" x="9069388" y="5424488"/>
          <p14:tracePt t="35432" x="9059863" y="5441950"/>
          <p14:tracePt t="35436" x="9050338" y="5451475"/>
          <p14:tracePt t="35440" x="9040813" y="5470525"/>
          <p14:tracePt t="35448" x="9032875" y="5478463"/>
          <p14:tracePt t="35450" x="9023350" y="5487988"/>
          <p14:tracePt t="35456" x="9013825" y="5507038"/>
          <p14:tracePt t="35460" x="9013825" y="5514975"/>
          <p14:tracePt t="35466" x="9004300" y="5524500"/>
          <p14:tracePt t="35470" x="8996363" y="5524500"/>
          <p14:tracePt t="35476" x="8986838" y="5534025"/>
          <p14:tracePt t="35481" x="8967788" y="5534025"/>
          <p14:tracePt t="35486" x="8959850" y="5543550"/>
          <p14:tracePt t="35490" x="8950325" y="5551488"/>
          <p14:tracePt t="35497" x="8940800" y="5561013"/>
          <p14:tracePt t="35502" x="8931275" y="5570538"/>
          <p14:tracePt t="35506" x="8913813" y="5580063"/>
          <p14:tracePt t="35510" x="8904288" y="5580063"/>
          <p14:tracePt t="35516" x="8894763" y="5588000"/>
          <p14:tracePt t="35520" x="8877300" y="5588000"/>
          <p14:tracePt t="35532" x="8858250" y="5597525"/>
          <p14:tracePt t="35542" x="8840788" y="5607050"/>
          <p14:tracePt t="35547" x="8831263" y="5616575"/>
          <p14:tracePt t="35552" x="8812213" y="5616575"/>
          <p14:tracePt t="35556" x="8794750" y="5616575"/>
          <p14:tracePt t="35564" x="8775700" y="5634038"/>
          <p14:tracePt t="35566" x="8758238" y="5634038"/>
          <p14:tracePt t="35572" x="8739188" y="5643563"/>
          <p14:tracePt t="35576" x="8731250" y="5643563"/>
          <p14:tracePt t="35582" x="8702675" y="5653088"/>
          <p14:tracePt t="35586" x="8675688" y="5661025"/>
          <p14:tracePt t="35592" x="8658225" y="5670550"/>
          <p14:tracePt t="35598" x="8629650" y="5680075"/>
          <p14:tracePt t="35602" x="8612188" y="5680075"/>
          <p14:tracePt t="35606" x="8593138" y="5707063"/>
          <p14:tracePt t="35614" x="8556625" y="5707063"/>
          <p14:tracePt t="35618" x="8539163" y="5707063"/>
          <p14:tracePt t="35626" x="8520113" y="5707063"/>
          <p14:tracePt t="35632" x="8512175" y="5707063"/>
          <p14:tracePt t="35636" x="8493125" y="5707063"/>
          <p14:tracePt t="35642" x="8483600" y="5707063"/>
          <p14:tracePt t="35649" x="8466138" y="5707063"/>
          <p14:tracePt t="35652" x="8456613" y="5707063"/>
          <p14:tracePt t="35656" x="8447088" y="5707063"/>
          <p14:tracePt t="35664" x="8429625" y="5707063"/>
          <p14:tracePt t="35668" x="8420100" y="5707063"/>
          <p14:tracePt t="35672" x="8402638" y="5707063"/>
          <p14:tracePt t="35680" x="8383588" y="5697538"/>
          <p14:tracePt t="35682" x="8366125" y="5697538"/>
          <p14:tracePt t="35688" x="8356600" y="5689600"/>
          <p14:tracePt t="35692" x="8337550" y="5689600"/>
          <p14:tracePt t="35698" x="8320088" y="5689600"/>
          <p14:tracePt t="35702" x="8301038" y="5670550"/>
          <p14:tracePt t="35708" x="8283575" y="5661025"/>
          <p14:tracePt t="35714" x="8264525" y="5653088"/>
          <p14:tracePt t="35718" x="8247063" y="5653088"/>
          <p14:tracePt t="35722" x="8237538" y="5634038"/>
          <p14:tracePt t="35730" x="8220075" y="5634038"/>
          <p14:tracePt t="35738" x="8201025" y="5624513"/>
          <p14:tracePt t="35742" x="8191500" y="5616575"/>
          <p14:tracePt t="35748" x="8183563" y="5616575"/>
          <p14:tracePt t="35754" x="8174038" y="5597525"/>
          <p14:tracePt t="35758" x="8154988" y="5597525"/>
          <p14:tracePt t="35766" x="8147050" y="5588000"/>
          <p14:tracePt t="35768" x="8137525" y="5580063"/>
          <p14:tracePt t="35772" x="8137525" y="5570538"/>
          <p14:tracePt t="35784" x="8118475" y="5551488"/>
          <p14:tracePt t="35794" x="8101013" y="5543550"/>
          <p14:tracePt t="35798" x="8101013" y="5534025"/>
          <p14:tracePt t="35804" x="8091488" y="5514975"/>
          <p14:tracePt t="35808" x="8081963" y="5507038"/>
          <p14:tracePt t="35815" x="8081963" y="5487988"/>
          <p14:tracePt t="35818" x="8072438" y="5478463"/>
          <p14:tracePt t="35824" x="8064500" y="5461000"/>
          <p14:tracePt t="35834" x="8054975" y="5441950"/>
          <p14:tracePt t="35838" x="8045450" y="5434013"/>
          <p14:tracePt t="35845" x="8045450" y="5414963"/>
          <p14:tracePt t="35849" x="8045450" y="5397500"/>
          <p14:tracePt t="35854" x="8045450" y="5378450"/>
          <p14:tracePt t="35858" x="8045450" y="5368925"/>
          <p14:tracePt t="35865" x="8045450" y="5360988"/>
          <p14:tracePt t="35868" x="8045450" y="5341938"/>
          <p14:tracePt t="35874" x="8045450" y="5324475"/>
          <p14:tracePt t="35881" x="8035925" y="5305425"/>
          <p14:tracePt t="35884" x="8035925" y="5287963"/>
          <p14:tracePt t="35890" x="8035925" y="5268913"/>
          <p14:tracePt t="35895" x="8035925" y="5251450"/>
          <p14:tracePt t="35900" x="8035925" y="5232400"/>
          <p14:tracePt t="35904" x="8035925" y="5214938"/>
          <p14:tracePt t="35910" x="8035925" y="5186363"/>
          <p14:tracePt t="35915" x="8035925" y="5168900"/>
          <p14:tracePt t="35920" x="8035925" y="5149850"/>
          <p14:tracePt t="35924" x="8035925" y="5132388"/>
          <p14:tracePt t="35931" x="8045450" y="5113338"/>
          <p14:tracePt t="35934" x="8045450" y="5095875"/>
          <p14:tracePt t="35940" x="8045450" y="5086350"/>
          <p14:tracePt t="35945" x="8045450" y="5068888"/>
          <p14:tracePt t="35950" x="8054975" y="5049838"/>
          <p14:tracePt t="35954" x="8054975" y="5040313"/>
          <p14:tracePt t="35960" x="8064500" y="5032375"/>
          <p14:tracePt t="35965" x="8064500" y="5022850"/>
          <p14:tracePt t="35970" x="8064500" y="5013325"/>
          <p14:tracePt t="35974" x="8064500" y="5003800"/>
          <p14:tracePt t="35982" x="8072438" y="4995863"/>
          <p14:tracePt t="35984" x="8072438" y="4986338"/>
          <p14:tracePt t="35990" x="8072438" y="4976813"/>
          <p14:tracePt t="35998" x="8081963" y="4967288"/>
          <p14:tracePt t="36000" x="8091488" y="4959350"/>
          <p14:tracePt t="36010" x="8101013" y="4940300"/>
          <p14:tracePt t="36016" x="8108950" y="4930775"/>
          <p14:tracePt t="36020" x="8118475" y="4913313"/>
          <p14:tracePt t="36026" x="8128000" y="4894263"/>
          <p14:tracePt t="36031" x="8137525" y="4876800"/>
          <p14:tracePt t="36036" x="8147050" y="4857750"/>
          <p14:tracePt t="36040" x="8154988" y="4848225"/>
          <p14:tracePt t="36047" x="8164513" y="4830763"/>
          <p14:tracePt t="36050" x="8174038" y="4821238"/>
          <p14:tracePt t="36060" x="8183563" y="4811713"/>
          <p14:tracePt t="36066" x="8191500" y="4811713"/>
          <p14:tracePt t="36070" x="8201025" y="4803775"/>
          <p14:tracePt t="36076" x="8210550" y="4794250"/>
          <p14:tracePt t="36082" x="8220075" y="4794250"/>
          <p14:tracePt t="36086" x="8228013" y="4784725"/>
          <p14:tracePt t="36090" x="8228013" y="4775200"/>
          <p14:tracePt t="36097" x="8237538" y="4767263"/>
          <p14:tracePt t="36100" x="8256588" y="4767263"/>
          <p14:tracePt t="36106" x="8264525" y="4748213"/>
          <p14:tracePt t="36114" x="8274050" y="4748213"/>
          <p14:tracePt t="36116" x="8293100" y="4738688"/>
          <p14:tracePt t="36122" x="8301038" y="4738688"/>
          <p14:tracePt t="36126" x="8310563" y="4730750"/>
          <p14:tracePt t="36132" x="8310563" y="4721225"/>
          <p14:tracePt t="36136" x="8320088" y="4721225"/>
          <p14:tracePt t="36142" x="8329613" y="4711700"/>
          <p14:tracePt t="36147" x="8337550" y="4702175"/>
          <p14:tracePt t="36152" x="8347075" y="4702175"/>
          <p14:tracePt t="36156" x="8366125" y="4694238"/>
          <p14:tracePt t="36164" x="8374063" y="4694238"/>
          <p14:tracePt t="36166" x="8374063" y="4684713"/>
          <p14:tracePt t="36172" x="8383588" y="4684713"/>
          <p14:tracePt t="36176" x="8393113" y="4684713"/>
          <p14:tracePt t="36182" x="8410575" y="4675188"/>
          <p14:tracePt t="36186" x="8420100" y="4665663"/>
          <p14:tracePt t="36192" x="8429625" y="4657725"/>
          <p14:tracePt t="36198" x="8456613" y="4657725"/>
          <p14:tracePt t="36202" x="8456613" y="4648200"/>
          <p14:tracePt t="36206" x="8475663" y="4638675"/>
          <p14:tracePt t="36214" x="8493125" y="4638675"/>
          <p14:tracePt t="36216" x="8502650" y="4629150"/>
          <p14:tracePt t="36222" x="8520113" y="4629150"/>
          <p14:tracePt t="36230" x="8529638" y="4621213"/>
          <p14:tracePt t="36232" x="8548688" y="4621213"/>
          <p14:tracePt t="36238" x="8566150" y="4611688"/>
          <p14:tracePt t="36242" x="8585200" y="4611688"/>
          <p14:tracePt t="36252" x="8593138" y="4611688"/>
          <p14:tracePt t="36258" x="8602663" y="4611688"/>
          <p14:tracePt t="36263" x="8612188" y="4611688"/>
          <p14:tracePt t="36268" x="8621713" y="4602163"/>
          <p14:tracePt t="36272" x="8629650" y="4602163"/>
          <p14:tracePt t="36280" x="8639175" y="4602163"/>
          <p14:tracePt t="36288" x="8658225" y="4602163"/>
          <p14:tracePt t="36298" x="8675688" y="4602163"/>
          <p14:tracePt t="36308" x="8685213" y="4602163"/>
          <p14:tracePt t="36315" x="8694738" y="4602163"/>
          <p14:tracePt t="36318" x="8702675" y="4602163"/>
          <p14:tracePt t="36322" x="8712200" y="4602163"/>
          <p14:tracePt t="36330" x="8721725" y="4602163"/>
          <p14:tracePt t="36334" x="8731250" y="4611688"/>
          <p14:tracePt t="36338" x="8748713" y="4621213"/>
          <p14:tracePt t="36348" x="8775700" y="4629150"/>
          <p14:tracePt t="36354" x="8794750" y="4638675"/>
          <p14:tracePt t="36358" x="8821738" y="4665663"/>
          <p14:tracePt t="36364" x="8848725" y="4675188"/>
          <p14:tracePt t="36368" x="8858250" y="4675188"/>
          <p14:tracePt t="36374" x="8877300" y="4684713"/>
          <p14:tracePt t="36388" x="8894763" y="4702175"/>
          <p14:tracePt t="36396" x="8904288" y="4702175"/>
          <p14:tracePt t="36399" x="8913813" y="4711700"/>
          <p14:tracePt t="36404" x="8931275" y="4721225"/>
          <p14:tracePt t="36408" x="8940800" y="4721225"/>
          <p14:tracePt t="36416" x="8959850" y="4738688"/>
          <p14:tracePt t="36418" x="8967788" y="4738688"/>
          <p14:tracePt t="36424" x="8977313" y="4757738"/>
          <p14:tracePt t="36430" x="8986838" y="4775200"/>
          <p14:tracePt t="36434" x="8996363" y="4784725"/>
          <p14:tracePt t="36438" x="9004300" y="4803775"/>
          <p14:tracePt t="36444" x="9032875" y="4830763"/>
          <p14:tracePt t="36450" x="9050338" y="4848225"/>
          <p14:tracePt t="36454" x="9069388" y="4884738"/>
          <p14:tracePt t="36460" x="9077325" y="4903788"/>
          <p14:tracePt t="36465" x="9086850" y="4940300"/>
          <p14:tracePt t="36470" x="9105900" y="4959350"/>
          <p14:tracePt t="36474" x="9123363" y="4986338"/>
          <p14:tracePt t="36481" x="9132888" y="5013325"/>
          <p14:tracePt t="36484" x="9150350" y="5040313"/>
          <p14:tracePt t="36490" x="9150350" y="5068888"/>
          <p14:tracePt t="36494" x="9169400" y="5086350"/>
          <p14:tracePt t="36500" x="9169400" y="5105400"/>
          <p14:tracePt t="36504" x="9178925" y="5141913"/>
          <p14:tracePt t="36510" x="9178925" y="5168900"/>
          <p14:tracePt t="36514" x="9186863" y="5195888"/>
          <p14:tracePt t="36520" x="9186863" y="5214938"/>
          <p14:tracePt t="36524" x="9186863" y="5241925"/>
          <p14:tracePt t="36531" x="9196388" y="5278438"/>
          <p14:tracePt t="36534" x="9196388" y="5305425"/>
          <p14:tracePt t="36540" x="9196388" y="5332413"/>
          <p14:tracePt t="36544" x="9196388" y="5360988"/>
          <p14:tracePt t="36550" x="9196388" y="5387975"/>
          <p14:tracePt t="36554" x="9196388" y="5405438"/>
          <p14:tracePt t="36560" x="9196388" y="5424488"/>
          <p14:tracePt t="36566" x="9196388" y="5441950"/>
          <p14:tracePt t="36570" x="9196388" y="5470525"/>
          <p14:tracePt t="36576" x="9196388" y="5487988"/>
          <p14:tracePt t="36581" x="9196388" y="5497513"/>
          <p14:tracePt t="36586" x="9196388" y="5514975"/>
          <p14:tracePt t="36590" x="9196388" y="5534025"/>
          <p14:tracePt t="36598" x="9196388" y="5551488"/>
          <p14:tracePt t="36600" x="9186863" y="5570538"/>
          <p14:tracePt t="36606" x="9186863" y="5588000"/>
          <p14:tracePt t="36610" x="9178925" y="5597525"/>
          <p14:tracePt t="36616" x="9169400" y="5616575"/>
          <p14:tracePt t="36620" x="9169400" y="5634038"/>
          <p14:tracePt t="36626" x="9159875" y="5634038"/>
          <p14:tracePt t="36631" x="9150350" y="5643563"/>
          <p14:tracePt t="36636" x="9150350" y="5661025"/>
          <p14:tracePt t="36640" x="9150350" y="5670550"/>
          <p14:tracePt t="36650" x="9142413" y="5680075"/>
          <p14:tracePt t="36660" x="9142413" y="5689600"/>
          <p14:tracePt t="36676" x="9132888" y="5689600"/>
          <p14:tracePt t="36682" x="9123363" y="5697538"/>
          <p14:tracePt t="36686" x="9123363" y="5707063"/>
          <p14:tracePt t="36692" x="9113838" y="5707063"/>
          <p14:tracePt t="36698" x="9105900" y="5707063"/>
          <p14:tracePt t="36702" x="9096375" y="5726113"/>
          <p14:tracePt t="36706" x="9086850" y="5726113"/>
          <p14:tracePt t="36716" x="9086850" y="5734050"/>
          <p14:tracePt t="36722" x="9077325" y="5743575"/>
          <p14:tracePt t="36732" x="9069388" y="5753100"/>
          <p14:tracePt t="36736" x="9059863" y="5753100"/>
          <p14:tracePt t="36748" x="9050338" y="5753100"/>
          <p14:tracePt t="36756" x="9040813" y="5753100"/>
          <p14:tracePt t="36772" x="9032875" y="5753100"/>
          <p14:tracePt t="36798" x="9023350" y="5753100"/>
          <p14:tracePt t="36802" x="9013825" y="5753100"/>
          <p14:tracePt t="36808" x="9004300" y="5762625"/>
          <p14:tracePt t="36815" x="8996363" y="5762625"/>
          <p14:tracePt t="36818" x="8986838" y="5762625"/>
          <p14:tracePt t="36822" x="8967788" y="5770563"/>
          <p14:tracePt t="36832" x="8959850" y="5780088"/>
          <p14:tracePt t="36838" x="8931275" y="5780088"/>
          <p14:tracePt t="36842" x="8921750" y="5780088"/>
          <p14:tracePt t="36848" x="8904288" y="5780088"/>
          <p14:tracePt t="36852" x="8894763" y="5780088"/>
          <p14:tracePt t="36858" x="8885238" y="5780088"/>
          <p14:tracePt t="36866" x="8877300" y="5780088"/>
          <p14:tracePt t="36872" x="8840788" y="5780088"/>
          <p14:tracePt t="36876" x="8831263" y="5780088"/>
          <p14:tracePt t="36882" x="8821738" y="5770563"/>
          <p14:tracePt t="36886" x="8804275" y="5770563"/>
          <p14:tracePt t="36892" x="8767763" y="5743575"/>
          <p14:tracePt t="36898" x="8748713" y="5743575"/>
          <p14:tracePt t="36902" x="8721725" y="5716588"/>
          <p14:tracePt t="36906" x="8702675" y="5707063"/>
          <p14:tracePt t="36914" x="8685213" y="5697538"/>
          <p14:tracePt t="36918" x="8648700" y="5680075"/>
          <p14:tracePt t="36922" x="8621713" y="5670550"/>
          <p14:tracePt t="36930" x="8602663" y="5653088"/>
          <p14:tracePt t="36933" x="8575675" y="5634038"/>
          <p14:tracePt t="36949" x="8493125" y="5588000"/>
          <p14:tracePt t="36952" x="8447088" y="5570538"/>
          <p14:tracePt t="36958" x="8429625" y="5551488"/>
          <p14:tracePt t="36964" x="8410575" y="5534025"/>
          <p14:tracePt t="36968" x="8393113" y="5507038"/>
          <p14:tracePt t="36972" x="8383588" y="5507038"/>
          <p14:tracePt t="36980" x="8366125" y="5487988"/>
          <p14:tracePt t="36982" x="8356600" y="5478463"/>
          <p14:tracePt t="36988" x="8337550" y="5461000"/>
          <p14:tracePt t="36992" x="8329613" y="5441950"/>
          <p14:tracePt t="36999" x="8320088" y="5424488"/>
          <p14:tracePt t="37002" x="8310563" y="5405438"/>
          <p14:tracePt t="37008" x="8301038" y="5368925"/>
          <p14:tracePt t="37014" x="8301038" y="5360988"/>
          <p14:tracePt t="37018" x="8283575" y="5332413"/>
          <p14:tracePt t="37022" x="8274050" y="5314950"/>
          <p14:tracePt t="37030" x="8274050" y="5295900"/>
          <p14:tracePt t="37034" x="8264525" y="5278438"/>
          <p14:tracePt t="37044" x="8264525" y="5251450"/>
          <p14:tracePt t="37048" x="8264525" y="5232400"/>
          <p14:tracePt t="37054" x="8256588" y="5214938"/>
          <p14:tracePt t="37058" x="8256588" y="5195888"/>
          <p14:tracePt t="37065" x="8256588" y="5168900"/>
          <p14:tracePt t="37068" x="8256588" y="5149850"/>
          <p14:tracePt t="37074" x="8256588" y="5132388"/>
          <p14:tracePt t="37081" x="8256588" y="5095875"/>
          <p14:tracePt t="37088" x="8256588" y="5068888"/>
          <p14:tracePt t="37094" x="8247063" y="5059363"/>
          <p14:tracePt t="37098" x="8247063" y="5049838"/>
          <p14:tracePt t="37104" x="8247063" y="5022850"/>
          <p14:tracePt t="37108" x="8247063" y="5013325"/>
          <p14:tracePt t="37114" x="8247063" y="5003800"/>
          <p14:tracePt t="37118" x="8247063" y="4995863"/>
          <p14:tracePt t="37124" x="8247063" y="4976813"/>
          <p14:tracePt t="37131" x="8247063" y="4959350"/>
          <p14:tracePt t="37134" x="8237538" y="4940300"/>
          <p14:tracePt t="37138" x="8237538" y="4922838"/>
          <p14:tracePt t="37144" x="8237538" y="4903788"/>
          <p14:tracePt t="37150" x="8237538" y="4884738"/>
          <p14:tracePt t="37154" x="8237538" y="4867275"/>
          <p14:tracePt t="37160" x="8237538" y="4857750"/>
          <p14:tracePt t="37165" x="8228013" y="4840288"/>
          <p14:tracePt t="37174" x="8220075" y="4821238"/>
          <p14:tracePt t="37182" x="8220075" y="4803775"/>
          <p14:tracePt t="37184" x="8220075" y="4794250"/>
          <p14:tracePt t="37190" x="8210550" y="4784725"/>
          <p14:tracePt t="37194" x="8201025" y="4757738"/>
          <p14:tracePt t="37200" x="8201025" y="4730750"/>
          <p14:tracePt t="37204" x="8191500" y="4711700"/>
          <p14:tracePt t="37210" x="8183563" y="4694238"/>
          <p14:tracePt t="37215" x="8174038" y="4675188"/>
          <p14:tracePt t="37220" x="8174038" y="4648200"/>
          <p14:tracePt t="37224" x="8164513" y="4611688"/>
          <p14:tracePt t="37231" x="8154988" y="4592638"/>
          <p14:tracePt t="37236" x="8147050" y="4575175"/>
          <p14:tracePt t="37240" x="8137525" y="4538663"/>
          <p14:tracePt t="37245" x="8128000" y="4511675"/>
          <p14:tracePt t="37250" x="8128000" y="4502150"/>
          <p14:tracePt t="37254" x="8118475" y="4465638"/>
          <p14:tracePt t="37260" x="8108950" y="4446588"/>
          <p14:tracePt t="37266" x="8101013" y="4429125"/>
          <p14:tracePt t="37270" x="8091488" y="4410075"/>
          <p14:tracePt t="37276" x="8091488" y="4402138"/>
          <p14:tracePt t="37281" x="8081963" y="4383088"/>
          <p14:tracePt t="37286" x="8072438" y="4383088"/>
          <p14:tracePt t="37290" x="8072438" y="4365625"/>
          <p14:tracePt t="37297" x="8064500" y="4356100"/>
          <p14:tracePt t="37300" x="8054975" y="4346575"/>
          <p14:tracePt t="37306" x="8054975" y="4337050"/>
          <p14:tracePt t="37310" x="8045450" y="4337050"/>
          <p14:tracePt t="37320" x="8035925" y="4329113"/>
          <p14:tracePt t="37352" x="8027988" y="4329113"/>
          <p14:tracePt t="37356" x="8018463" y="4329113"/>
          <p14:tracePt t="37361" x="8008938" y="4329113"/>
          <p14:tracePt t="37366" x="7999413" y="4329113"/>
          <p14:tracePt t="37370" x="7981950" y="4329113"/>
          <p14:tracePt t="37376" x="7962900" y="4329113"/>
          <p14:tracePt t="37386" x="7945438" y="4329113"/>
          <p14:tracePt t="37392" x="7926388" y="4329113"/>
          <p14:tracePt t="37398" x="7918450" y="4329113"/>
          <p14:tracePt t="37402" x="7908925" y="4337050"/>
          <p14:tracePt t="37406" x="7889875" y="4337050"/>
          <p14:tracePt t="37414" x="7881938" y="4346575"/>
          <p14:tracePt t="37416" x="7862888" y="4346575"/>
          <p14:tracePt t="37422" x="7853363" y="4346575"/>
          <p14:tracePt t="37426" x="7816850" y="4356100"/>
          <p14:tracePt t="37432" x="7799388" y="4356100"/>
          <p14:tracePt t="37436" x="7789863" y="4365625"/>
          <p14:tracePt t="37442" x="7772400" y="4365625"/>
          <p14:tracePt t="37447" x="7762875" y="4373563"/>
          <p14:tracePt t="37452" x="7753350" y="4383088"/>
          <p14:tracePt t="37456" x="7735888" y="4392613"/>
          <p14:tracePt t="37464" x="7716838" y="4402138"/>
          <p14:tracePt t="37468" x="7699375" y="4402138"/>
          <p14:tracePt t="37472" x="7680325" y="4419600"/>
          <p14:tracePt t="37476" x="7670800" y="4429125"/>
          <p14:tracePt t="37482" x="7653338" y="4438650"/>
          <p14:tracePt t="37486" x="7626350" y="4446588"/>
          <p14:tracePt t="37492" x="7616825" y="4456113"/>
          <p14:tracePt t="37499" x="7589838" y="4465638"/>
          <p14:tracePt t="37502" x="7580313" y="4483100"/>
          <p14:tracePt t="37508" x="7553325" y="4483100"/>
          <p14:tracePt t="37514" x="7543800" y="4502150"/>
          <p14:tracePt t="37518" x="7516813" y="4511675"/>
          <p14:tracePt t="37522" x="7507288" y="4519613"/>
          <p14:tracePt t="37530" x="7488238" y="4519613"/>
          <p14:tracePt t="37533" x="7488238" y="4529138"/>
          <p14:tracePt t="37538" x="7470775" y="4529138"/>
          <p14:tracePt t="37542" x="7461250" y="4556125"/>
          <p14:tracePt t="37549" x="7451725" y="4556125"/>
          <p14:tracePt t="37552" x="7443788" y="4565650"/>
          <p14:tracePt t="37558" x="7434263" y="4575175"/>
          <p14:tracePt t="37564" x="7415213" y="4584700"/>
          <p14:tracePt t="37568" x="7407275" y="4611688"/>
          <p14:tracePt t="37572" x="7397750" y="4621213"/>
          <p14:tracePt t="37580" x="7397750" y="4638675"/>
          <p14:tracePt t="37584" x="7397750" y="4657725"/>
          <p14:tracePt t="37588" x="7378700" y="4675188"/>
          <p14:tracePt t="37592" x="7378700" y="4684713"/>
          <p14:tracePt t="37599" x="7378700" y="4702175"/>
          <p14:tracePt t="37602" x="7378700" y="4721225"/>
          <p14:tracePt t="37608" x="7370763" y="4738688"/>
          <p14:tracePt t="37615" x="7370763" y="4757738"/>
          <p14:tracePt t="37618" x="7370763" y="4767263"/>
          <p14:tracePt t="37624" x="7370763" y="4775200"/>
          <p14:tracePt t="37631" x="7370763" y="4794250"/>
          <p14:tracePt t="37634" x="7370763" y="4811713"/>
          <p14:tracePt t="37638" x="7370763" y="4830763"/>
          <p14:tracePt t="37644" x="7370763" y="4857750"/>
          <p14:tracePt t="37648" x="7370763" y="4876800"/>
          <p14:tracePt t="37654" x="7370763" y="4913313"/>
          <p14:tracePt t="37658" x="7370763" y="4949825"/>
          <p14:tracePt t="37664" x="7370763" y="4995863"/>
          <p14:tracePt t="37668" x="7370763" y="5022850"/>
          <p14:tracePt t="37674" x="7370763" y="5059363"/>
          <p14:tracePt t="37681" x="7370763" y="5086350"/>
          <p14:tracePt t="37684" x="7370763" y="5132388"/>
          <p14:tracePt t="37688" x="7370763" y="5168900"/>
          <p14:tracePt t="37694" x="7370763" y="5222875"/>
          <p14:tracePt t="37700" x="7370763" y="5259388"/>
          <p14:tracePt t="37704" x="7370763" y="5295900"/>
          <p14:tracePt t="37708" x="7370763" y="5324475"/>
          <p14:tracePt t="37715" x="7370763" y="5368925"/>
          <p14:tracePt t="37718" x="7370763" y="5405438"/>
          <p14:tracePt t="37724" x="7370763" y="5451475"/>
          <p14:tracePt t="37731" x="7370763" y="5487988"/>
          <p14:tracePt t="37734" x="7370763" y="5534025"/>
          <p14:tracePt t="37740" x="7370763" y="5551488"/>
          <p14:tracePt t="37744" x="7370763" y="5588000"/>
          <p14:tracePt t="37750" x="7370763" y="5616575"/>
          <p14:tracePt t="37754" x="7370763" y="5653088"/>
          <p14:tracePt t="37761" x="7370763" y="5661025"/>
          <p14:tracePt t="37765" x="7370763" y="5697538"/>
          <p14:tracePt t="37770" x="7370763" y="5726113"/>
          <p14:tracePt t="37774" x="7351713" y="5762625"/>
          <p14:tracePt t="37781" x="7351713" y="5799138"/>
          <p14:tracePt t="37784" x="7351713" y="5826125"/>
          <p14:tracePt t="37790" x="7351713" y="5862638"/>
          <p14:tracePt t="37794" x="7351713" y="5908675"/>
          <p14:tracePt t="37800" x="7351713" y="5945188"/>
          <p14:tracePt t="37804" x="7351713" y="5999163"/>
          <p14:tracePt t="37810" x="7351713" y="6045200"/>
          <p14:tracePt t="37815" x="7351713" y="6100763"/>
          <p14:tracePt t="37820" x="7342188" y="6154738"/>
          <p14:tracePt t="37824" x="7342188" y="6200775"/>
          <p14:tracePt t="37832" x="7342188" y="6254750"/>
          <p14:tracePt t="37834" x="7334250" y="6283325"/>
          <p14:tracePt t="37840" x="7334250" y="6327775"/>
          <p14:tracePt t="37848" x="7334250" y="6356350"/>
          <p14:tracePt t="37850" x="7334250" y="6373813"/>
          <p14:tracePt t="37854" x="7334250" y="6400800"/>
          <p14:tracePt t="37861" x="7334250" y="6419850"/>
          <p14:tracePt t="37866" x="7342188" y="6446838"/>
          <p14:tracePt t="37870" x="7342188" y="6465888"/>
          <p14:tracePt t="37876" x="7351713" y="6483350"/>
          <p14:tracePt t="37881" x="7361238" y="6502400"/>
          <p14:tracePt t="37886" x="7370763" y="6519863"/>
          <p14:tracePt t="37890" x="7370763" y="6538913"/>
          <p14:tracePt t="37897" x="7378700" y="6556375"/>
          <p14:tracePt t="37900" x="7388225" y="6556375"/>
          <p14:tracePt t="37906" x="7388225" y="6575425"/>
          <p14:tracePt t="37910" x="7407275" y="6575425"/>
          <p14:tracePt t="37917" x="7407275" y="6583363"/>
          <p14:tracePt t="37926" x="7407275" y="6592888"/>
          <p14:tracePt t="37931" x="7415213" y="6602413"/>
          <p14:tracePt t="37936" x="7424738" y="6602413"/>
          <p14:tracePt t="37950" x="7434263" y="6611938"/>
          <p14:tracePt t="37966" x="7434263" y="6619875"/>
          <p14:tracePt t="37972" x="7443788" y="6619875"/>
          <p14:tracePt t="37982" x="7443788" y="6629400"/>
          <p14:tracePt t="37986" x="7443788" y="6638925"/>
          <p14:tracePt t="37992" x="7451725" y="6648450"/>
          <p14:tracePt t="37998" x="7461250" y="6648450"/>
          <p14:tracePt t="38002" x="7470775" y="6665913"/>
          <p14:tracePt t="38006" x="7488238" y="6675438"/>
          <p14:tracePt t="38013" x="7507288" y="6675438"/>
          <p14:tracePt t="38016" x="7516813" y="6675438"/>
          <p14:tracePt t="38022" x="7543800" y="6675438"/>
          <p14:tracePt t="38026" x="7561263" y="6684963"/>
          <p14:tracePt t="38032" x="7589838" y="6702425"/>
          <p14:tracePt t="38036" x="7607300" y="6702425"/>
          <p14:tracePt t="38042" x="7643813" y="6702425"/>
          <p14:tracePt t="38048" x="7680325" y="6702425"/>
          <p14:tracePt t="38052" x="7716838" y="6702425"/>
          <p14:tracePt t="38056" x="7762875" y="6702425"/>
          <p14:tracePt t="38064" x="7799388" y="6702425"/>
          <p14:tracePt t="38068" x="7845425" y="6702425"/>
          <p14:tracePt t="38072" x="7899400" y="6702425"/>
          <p14:tracePt t="38080" x="7935913" y="6702425"/>
          <p14:tracePt t="38082" x="7981950" y="6702425"/>
          <p14:tracePt t="38088" x="8018463" y="6711950"/>
          <p14:tracePt t="38092" x="8064500" y="6711950"/>
          <p14:tracePt t="38098" x="8101013" y="6711950"/>
          <p14:tracePt t="38102" x="8128000" y="6721475"/>
          <p14:tracePt t="38108" x="8164513" y="6721475"/>
          <p14:tracePt t="38115" x="8191500" y="6721475"/>
          <p14:tracePt t="38118" x="8210550" y="6721475"/>
          <p14:tracePt t="38122" x="8237538" y="6729413"/>
          <p14:tracePt t="38130" x="8264525" y="6729413"/>
          <p14:tracePt t="38133" x="8283575" y="6729413"/>
          <p14:tracePt t="38138" x="8329613" y="6729413"/>
          <p14:tracePt t="38142" x="8356600" y="6729413"/>
          <p14:tracePt t="38148" x="8374063" y="6729413"/>
          <p14:tracePt t="38152" x="8393113" y="6729413"/>
          <p14:tracePt t="38158" x="8410575" y="6729413"/>
          <p14:tracePt t="38165" x="8429625" y="6729413"/>
          <p14:tracePt t="38168" x="8439150" y="6729413"/>
          <p14:tracePt t="38172" x="8456613" y="6729413"/>
          <p14:tracePt t="38180" x="8475663" y="6729413"/>
          <p14:tracePt t="38184" x="8493125" y="6729413"/>
          <p14:tracePt t="38188" x="8512175" y="6729413"/>
          <p14:tracePt t="38195" x="8529638" y="6729413"/>
          <p14:tracePt t="38199" x="8556625" y="6721475"/>
          <p14:tracePt t="38204" x="8575675" y="6711950"/>
          <p14:tracePt t="38208" x="8593138" y="6711950"/>
          <p14:tracePt t="38214" x="8612188" y="6711950"/>
          <p14:tracePt t="38220" x="8621713" y="6711950"/>
          <p14:tracePt t="38224" x="8639175" y="6711950"/>
          <p14:tracePt t="38230" x="8666163" y="6711950"/>
          <p14:tracePt t="38234" x="8675688" y="6711950"/>
          <p14:tracePt t="38238" x="8702675" y="6711950"/>
          <p14:tracePt t="38245" x="8712200" y="6711950"/>
          <p14:tracePt t="38249" x="8721725" y="6711950"/>
          <p14:tracePt t="38290" x="8731250" y="6711950"/>
          <p14:tracePt t="38314" x="8739188" y="6711950"/>
          <p14:tracePt t="38318" x="8748713" y="6711950"/>
          <p14:tracePt t="38331" x="8758238" y="6711950"/>
          <p14:tracePt t="38334" x="8767763" y="6711950"/>
          <p14:tracePt t="38340" x="8775700" y="6711950"/>
          <p14:tracePt t="38350" x="8785225" y="6711950"/>
          <p14:tracePt t="38354" x="8804275" y="6711950"/>
          <p14:tracePt t="38365" x="8812213" y="6711950"/>
          <p14:tracePt t="38370" x="8821738" y="6711950"/>
          <p14:tracePt t="38374" x="8840788" y="6711950"/>
          <p14:tracePt t="38381" x="8848725" y="6711950"/>
          <p14:tracePt t="38390" x="8867775" y="6711950"/>
          <p14:tracePt t="38400" x="8885238" y="6711950"/>
          <p14:tracePt t="38411" x="8894763" y="6702425"/>
          <p14:tracePt t="38416" x="8904288" y="6692900"/>
          <p14:tracePt t="38420" x="8913813" y="6692900"/>
          <p14:tracePt t="38426" x="8921750" y="6684963"/>
          <p14:tracePt t="38436" x="8921750" y="6675438"/>
          <p14:tracePt t="38440" x="8940800" y="6665913"/>
          <p14:tracePt t="38448" x="8950325" y="6665913"/>
          <p14:tracePt t="38450" x="8959850" y="6656388"/>
          <p14:tracePt t="38456" x="8977313" y="6648450"/>
          <p14:tracePt t="38461" x="8986838" y="6629400"/>
          <p14:tracePt t="38466" x="8996363" y="6629400"/>
          <p14:tracePt t="38470" x="9004300" y="6619875"/>
          <p14:tracePt t="38476" x="9023350" y="6592888"/>
          <p14:tracePt t="38481" x="9023350" y="6583363"/>
          <p14:tracePt t="38486" x="9032875" y="6538913"/>
          <p14:tracePt t="38490" x="9040813" y="6529388"/>
          <p14:tracePt t="38496" x="9040813" y="6502400"/>
          <p14:tracePt t="38502" x="9050338" y="6473825"/>
          <p14:tracePt t="38506" x="9059863" y="6446838"/>
          <p14:tracePt t="38510" x="9059863" y="6410325"/>
          <p14:tracePt t="38516" x="9059863" y="6392863"/>
          <p14:tracePt t="38520" x="9059863" y="6356350"/>
          <p14:tracePt t="38526" x="9059863" y="6310313"/>
          <p14:tracePt t="38532" x="9059863" y="6273800"/>
          <p14:tracePt t="38536" x="9059863" y="6237288"/>
          <p14:tracePt t="38540" x="9059863" y="6191250"/>
          <p14:tracePt t="38548" x="9059863" y="6164263"/>
          <p14:tracePt t="38552" x="9059863" y="6118225"/>
          <p14:tracePt t="38556" x="9059863" y="6081713"/>
          <p14:tracePt t="38565" x="9059863" y="6054725"/>
          <p14:tracePt t="38566" x="9050338" y="6008688"/>
          <p14:tracePt t="38572" x="9050338" y="5991225"/>
          <p14:tracePt t="38576" x="9050338" y="5962650"/>
          <p14:tracePt t="38582" x="9032875" y="5926138"/>
          <p14:tracePt t="38592" x="9032875" y="5899150"/>
          <p14:tracePt t="38597" x="9032875" y="5872163"/>
          <p14:tracePt t="38602" x="9032875" y="5853113"/>
          <p14:tracePt t="38606" x="9032875" y="5816600"/>
          <p14:tracePt t="38613" x="9032875" y="5799138"/>
          <p14:tracePt t="38618" x="9032875" y="5789613"/>
          <p14:tracePt t="38622" x="9032875" y="5753100"/>
          <p14:tracePt t="38626" x="9032875" y="5734050"/>
          <p14:tracePt t="38632" x="9032875" y="5707063"/>
          <p14:tracePt t="38636" x="9023350" y="5689600"/>
          <p14:tracePt t="38642" x="9013825" y="5670550"/>
          <p14:tracePt t="38649" x="9013825" y="5653088"/>
          <p14:tracePt t="38652" x="9004300" y="5634038"/>
          <p14:tracePt t="38658" x="9004300" y="5616575"/>
          <p14:tracePt t="38664" x="9004300" y="5607050"/>
          <p14:tracePt t="38778" x="8996363" y="5607050"/>
          <p14:tracePt t="38784" x="8996363" y="5597525"/>
          <p14:tracePt t="38798" x="8986838" y="5588000"/>
          <p14:tracePt t="38804" x="8967788" y="5588000"/>
          <p14:tracePt t="38808" x="8959850" y="5588000"/>
          <p14:tracePt t="38814" x="8950325" y="5580063"/>
          <p14:tracePt t="38818" x="8940800" y="5580063"/>
          <p14:tracePt t="38824" x="8921750" y="5580063"/>
          <p14:tracePt t="38831" x="8904288" y="5580063"/>
          <p14:tracePt t="38834" x="8885238" y="5580063"/>
          <p14:tracePt t="38838" x="8867775" y="5580063"/>
          <p14:tracePt t="38844" x="8840788" y="5570538"/>
          <p14:tracePt t="38848" x="8831263" y="5570538"/>
          <p14:tracePt t="38854" x="8804275" y="5570538"/>
          <p14:tracePt t="38861" x="8785225" y="5570538"/>
          <p14:tracePt t="38865" x="8767763" y="5570538"/>
          <p14:tracePt t="38868" x="8748713" y="5570538"/>
          <p14:tracePt t="38874" x="8739188" y="5570538"/>
          <p14:tracePt t="38882" x="8721725" y="5561013"/>
          <p14:tracePt t="38884" x="8694738" y="5561013"/>
          <p14:tracePt t="38890" x="8675688" y="5551488"/>
          <p14:tracePt t="38896" x="8658225" y="5551488"/>
          <p14:tracePt t="38900" x="8629650" y="5551488"/>
          <p14:tracePt t="38904" x="8612188" y="5543550"/>
          <p14:tracePt t="38911" x="8585200" y="5534025"/>
          <p14:tracePt t="38914" x="8566150" y="5534025"/>
          <p14:tracePt t="38920" x="8548688" y="5534025"/>
          <p14:tracePt t="38924" x="8512175" y="5524500"/>
          <p14:tracePt t="38931" x="8502650" y="5524500"/>
          <p14:tracePt t="38934" x="8475663" y="5507038"/>
          <p14:tracePt t="38940" x="8456613" y="5507038"/>
          <p14:tracePt t="38946" x="8439150" y="5497513"/>
          <p14:tracePt t="38950" x="8429625" y="5497513"/>
          <p14:tracePt t="38954" x="8420100" y="5487988"/>
          <p14:tracePt t="38961" x="8410575" y="5487988"/>
          <p14:tracePt t="38965" x="8383588" y="5470525"/>
          <p14:tracePt t="38970" x="8374063" y="5470525"/>
          <p14:tracePt t="38976" x="8366125" y="5461000"/>
          <p14:tracePt t="38981" x="8347075" y="5451475"/>
          <p14:tracePt t="38984" x="8337550" y="5434013"/>
          <p14:tracePt t="38990" x="8329613" y="5434013"/>
          <p14:tracePt t="38998" x="8301038" y="5414963"/>
          <p14:tracePt t="39000" x="8301038" y="5405438"/>
          <p14:tracePt t="39006" x="8293100" y="5397500"/>
          <p14:tracePt t="39010" x="8274050" y="5387975"/>
          <p14:tracePt t="39016" x="8264525" y="5378450"/>
          <p14:tracePt t="39020" x="8247063" y="5368925"/>
          <p14:tracePt t="39026" x="8237538" y="5368925"/>
          <p14:tracePt t="39031" x="8220075" y="5368925"/>
          <p14:tracePt t="39036" x="8220075" y="5360988"/>
          <p14:tracePt t="39040" x="8201025" y="5351463"/>
          <p14:tracePt t="39047" x="8191500" y="5341938"/>
          <p14:tracePt t="39050" x="8183563" y="5332413"/>
          <p14:tracePt t="39056" x="8174038" y="5324475"/>
          <p14:tracePt t="39060" x="8164513" y="5324475"/>
          <p14:tracePt t="39066" x="8164513" y="5314950"/>
          <p14:tracePt t="39070" x="8154988" y="5314950"/>
          <p14:tracePt t="39076" x="8154988" y="5305425"/>
          <p14:tracePt t="39081" x="8154988" y="5295900"/>
          <p14:tracePt t="39086" x="8147050" y="5278438"/>
          <p14:tracePt t="39090" x="8147050" y="5268913"/>
          <p14:tracePt t="39098" x="8147050" y="5259388"/>
          <p14:tracePt t="39100" x="8137525" y="5241925"/>
          <p14:tracePt t="39106" x="8137525" y="5222875"/>
          <p14:tracePt t="39114" x="8128000" y="5205413"/>
          <p14:tracePt t="39116" x="8128000" y="5186363"/>
          <p14:tracePt t="39122" x="8118475" y="5186363"/>
          <p14:tracePt t="39126" x="8108950" y="5159375"/>
          <p14:tracePt t="39132" x="8108950" y="5141913"/>
          <p14:tracePt t="39138" x="8101013" y="5122863"/>
          <p14:tracePt t="39142" x="8101013" y="5095875"/>
          <p14:tracePt t="39148" x="8101013" y="5059363"/>
          <p14:tracePt t="39152" x="8101013" y="5022850"/>
          <p14:tracePt t="39158" x="8091488" y="4995863"/>
          <p14:tracePt t="39163" x="8081963" y="4967288"/>
          <p14:tracePt t="39168" x="8081963" y="4959350"/>
          <p14:tracePt t="39172" x="8072438" y="4922838"/>
          <p14:tracePt t="39180" x="8064500" y="4903788"/>
          <p14:tracePt t="39182" x="8054975" y="4884738"/>
          <p14:tracePt t="39188" x="8035925" y="4857750"/>
          <p14:tracePt t="39192" x="8035925" y="4840288"/>
          <p14:tracePt t="39198" x="8027988" y="4811713"/>
          <p14:tracePt t="39202" x="8018463" y="4794250"/>
          <p14:tracePt t="39208" x="8018463" y="4775200"/>
          <p14:tracePt t="39215" x="8008938" y="4757738"/>
          <p14:tracePt t="39218" x="8008938" y="4738688"/>
          <p14:tracePt t="39222" x="7999413" y="4721225"/>
          <p14:tracePt t="39230" x="7999413" y="4702175"/>
          <p14:tracePt t="39234" x="7999413" y="4675188"/>
          <p14:tracePt t="39238" x="7999413" y="4657725"/>
          <p14:tracePt t="39246" x="7999413" y="4638675"/>
          <p14:tracePt t="39248" x="7999413" y="4621213"/>
          <p14:tracePt t="39254" x="7999413" y="4602163"/>
          <p14:tracePt t="39258" x="7999413" y="4584700"/>
          <p14:tracePt t="39264" x="7999413" y="4575175"/>
          <p14:tracePt t="39268" x="7999413" y="4565650"/>
          <p14:tracePt t="39274" x="7999413" y="4556125"/>
          <p14:tracePt t="39450" x="7991475" y="4556125"/>
          <p14:tracePt t="39456" x="7991475" y="4548188"/>
          <p14:tracePt t="39461" x="7972425" y="4548188"/>
          <p14:tracePt t="39466" x="7945438" y="4548188"/>
          <p14:tracePt t="39470" x="7926388" y="4548188"/>
          <p14:tracePt t="39474" x="7889875" y="4548188"/>
          <p14:tracePt t="39481" x="7862888" y="4548188"/>
          <p14:tracePt t="39486" x="7826375" y="4548188"/>
          <p14:tracePt t="39490" x="7799388" y="4548188"/>
          <p14:tracePt t="39498" x="7762875" y="4548188"/>
          <p14:tracePt t="39500" x="7726363" y="4548188"/>
          <p14:tracePt t="39506" x="7699375" y="4548188"/>
          <p14:tracePt t="39511" x="7662863" y="4548188"/>
          <p14:tracePt t="39516" x="7634288" y="4548188"/>
          <p14:tracePt t="39520" x="7607300" y="4538663"/>
          <p14:tracePt t="39526" x="7580313" y="4538663"/>
          <p14:tracePt t="39531" x="7561263" y="4538663"/>
          <p14:tracePt t="39536" x="7543800" y="4538663"/>
          <p14:tracePt t="39540" x="7534275" y="4538663"/>
          <p14:tracePt t="39548" x="7524750" y="4538663"/>
          <p14:tracePt t="39552" x="7516813" y="4529138"/>
          <p14:tracePt t="39556" x="7507288" y="4529138"/>
          <p14:tracePt t="39592" x="7497763" y="4529138"/>
          <p14:tracePt t="39606" x="7488238" y="4529138"/>
          <p14:tracePt t="39613" x="7480300" y="4529138"/>
          <p14:tracePt t="39622" x="7470775" y="4529138"/>
          <p14:tracePt t="39626" x="7461250" y="4529138"/>
          <p14:tracePt t="39636" x="7451725" y="4529138"/>
          <p14:tracePt t="39647" x="7443788" y="4529138"/>
          <p14:tracePt t="39652" x="7434263" y="4529138"/>
          <p14:tracePt t="39656" x="7424738" y="4529138"/>
          <p14:tracePt t="39680" x="7415213" y="4529138"/>
          <p14:tracePt t="39686" x="7407275" y="4529138"/>
          <p14:tracePt t="39752" x="7407275" y="4538663"/>
          <p14:tracePt t="39758" x="7397750" y="4538663"/>
          <p14:tracePt t="39763" x="7388225" y="4538663"/>
          <p14:tracePt t="39768" x="7378700" y="4538663"/>
          <p14:tracePt t="39772" x="7378700" y="4548188"/>
          <p14:tracePt t="39788" x="7370763" y="4548188"/>
          <p14:tracePt t="39798" x="7370763" y="4556125"/>
          <p14:tracePt t="39848" x="7361238" y="4565650"/>
          <p14:tracePt t="39854" x="7361238" y="4575175"/>
          <p14:tracePt t="39864" x="7361238" y="4592638"/>
          <p14:tracePt t="39868" x="7361238" y="4602163"/>
          <p14:tracePt t="39874" x="7361238" y="4611688"/>
          <p14:tracePt t="39881" x="7361238" y="4621213"/>
          <p14:tracePt t="39884" x="7361238" y="4638675"/>
          <p14:tracePt t="39888" x="7351713" y="4638675"/>
          <p14:tracePt t="39897" x="7351713" y="4657725"/>
          <p14:tracePt t="39911" x="7351713" y="4665663"/>
          <p14:tracePt t="39915" x="7351713" y="4675188"/>
          <p14:tracePt t="39934" x="7351713" y="4684713"/>
          <p14:tracePt t="39940" x="7351713" y="4694238"/>
          <p14:tracePt t="39947" x="7351713" y="4702175"/>
          <p14:tracePt t="39950" x="7342188" y="4721225"/>
          <p14:tracePt t="39965" x="7342188" y="4821238"/>
          <p14:tracePt t="39970" x="7342188" y="4876800"/>
          <p14:tracePt t="39974" x="7342188" y="4949825"/>
          <p14:tracePt t="39981" x="7342188" y="5003800"/>
          <p14:tracePt t="39984" x="7342188" y="5059363"/>
          <p14:tracePt t="39990" x="7342188" y="5132388"/>
          <p14:tracePt t="39996" x="7342188" y="5195888"/>
          <p14:tracePt t="40000" x="7342188" y="5251450"/>
          <p14:tracePt t="40006" x="7342188" y="5305425"/>
          <p14:tracePt t="40010" x="7342188" y="5360988"/>
          <p14:tracePt t="40015" x="7342188" y="5387975"/>
          <p14:tracePt t="40020" x="7342188" y="5424488"/>
          <p14:tracePt t="40024" x="7342188" y="5451475"/>
          <p14:tracePt t="40031" x="7361238" y="5470525"/>
          <p14:tracePt t="40036" x="7361238" y="5478463"/>
          <p14:tracePt t="40040" x="7361238" y="5497513"/>
          <p14:tracePt t="40050" x="7361238" y="5507038"/>
          <p14:tracePt t="40056" x="7370763" y="5507038"/>
          <p14:tracePt t="40061" x="7370763" y="5514975"/>
          <p14:tracePt t="40066" x="7378700" y="5514975"/>
          <p14:tracePt t="40070" x="7378700" y="5534025"/>
          <p14:tracePt t="40076" x="7378700" y="5543550"/>
          <p14:tracePt t="40080" x="7388225" y="5561013"/>
          <p14:tracePt t="40086" x="7397750" y="5580063"/>
          <p14:tracePt t="40090" x="7397750" y="5607050"/>
          <p14:tracePt t="40097" x="7407275" y="5634038"/>
          <p14:tracePt t="40100" x="7415213" y="5689600"/>
          <p14:tracePt t="40106" x="7415213" y="5780088"/>
          <p14:tracePt t="40111" x="7434263" y="5862638"/>
          <p14:tracePt t="40116" x="7434263" y="5954713"/>
          <p14:tracePt t="40122" x="7434263" y="6027738"/>
          <p14:tracePt t="40126" x="7434263" y="6118225"/>
          <p14:tracePt t="40131" x="7434263" y="6191250"/>
          <p14:tracePt t="40136" x="7434263" y="6254750"/>
          <p14:tracePt t="40140" x="7434263" y="6291263"/>
          <p14:tracePt t="40148" x="7434263" y="6319838"/>
          <p14:tracePt t="40152" x="7434263" y="6346825"/>
          <p14:tracePt t="40156" x="7443788" y="6356350"/>
          <p14:tracePt t="40164" x="7443788" y="6373813"/>
          <p14:tracePt t="40166" x="7451725" y="6373813"/>
          <p14:tracePt t="40172" x="7451725" y="6383338"/>
          <p14:tracePt t="40176" x="7451725" y="6392863"/>
          <p14:tracePt t="40186" x="7451725" y="6400800"/>
          <p14:tracePt t="40216" x="7451725" y="6410325"/>
          <p14:tracePt t="40226" x="7451725" y="6419850"/>
          <p14:tracePt t="40232" x="7451725" y="6429375"/>
          <p14:tracePt t="40236" x="7451725" y="6446838"/>
          <p14:tracePt t="40242" x="7451725" y="6456363"/>
          <p14:tracePt t="40247" x="7451725" y="6473825"/>
          <p14:tracePt t="40258" x="7451725" y="6492875"/>
          <p14:tracePt t="40263" x="7451725" y="6502400"/>
          <p14:tracePt t="40268" x="7451725" y="6510338"/>
          <p14:tracePt t="40280" x="7451725" y="6519863"/>
          <p14:tracePt t="40302" x="7461250" y="6519863"/>
          <p14:tracePt t="40358" x="7461250" y="6529388"/>
          <p14:tracePt t="40372" x="7470775" y="6529388"/>
          <p14:tracePt t="40388" x="7480300" y="6529388"/>
          <p14:tracePt t="40398" x="7488238" y="6529388"/>
          <p14:tracePt t="40408" x="7497763" y="6529388"/>
          <p14:tracePt t="40414" x="7497763" y="6538913"/>
          <p14:tracePt t="40418" x="7507288" y="6538913"/>
          <p14:tracePt t="40431" x="7516813" y="6546850"/>
          <p14:tracePt t="40434" x="7534275" y="6546850"/>
          <p14:tracePt t="40438" x="7543800" y="6546850"/>
          <p14:tracePt t="40448" x="7561263" y="6556375"/>
          <p14:tracePt t="40454" x="7570788" y="6556375"/>
          <p14:tracePt t="40458" x="7580313" y="6556375"/>
          <p14:tracePt t="40464" x="7597775" y="6565900"/>
          <p14:tracePt t="40470" x="7616825" y="6565900"/>
          <p14:tracePt t="40474" x="7643813" y="6565900"/>
          <p14:tracePt t="40480" x="7680325" y="6583363"/>
          <p14:tracePt t="40484" x="7707313" y="6592888"/>
          <p14:tracePt t="40488" x="7726363" y="6592888"/>
          <p14:tracePt t="40496" x="7753350" y="6602413"/>
          <p14:tracePt t="40500" x="7799388" y="6619875"/>
          <p14:tracePt t="40504" x="7835900" y="6619875"/>
          <p14:tracePt t="40510" x="7862888" y="6619875"/>
          <p14:tracePt t="40515" x="7908925" y="6629400"/>
          <p14:tracePt t="40520" x="7962900" y="6629400"/>
          <p14:tracePt t="40524" x="8018463" y="6629400"/>
          <p14:tracePt t="40530" x="8054975" y="6638925"/>
          <p14:tracePt t="40534" x="8108950" y="6648450"/>
          <p14:tracePt t="40540" x="8147050" y="6648450"/>
          <p14:tracePt t="40546" x="8201025" y="6648450"/>
          <p14:tracePt t="40550" x="8247063" y="6656388"/>
          <p14:tracePt t="40554" x="8301038" y="6656388"/>
          <p14:tracePt t="40560" x="8347075" y="6656388"/>
          <p14:tracePt t="40565" x="8410575" y="6656388"/>
          <p14:tracePt t="40570" x="8475663" y="6665913"/>
          <p14:tracePt t="40574" x="8529638" y="6665913"/>
          <p14:tracePt t="40581" x="8585200" y="6665913"/>
          <p14:tracePt t="40586" x="8658225" y="6665913"/>
          <p14:tracePt t="40590" x="8739188" y="6684963"/>
          <p14:tracePt t="40596" x="8775700" y="6684963"/>
          <p14:tracePt t="40600" x="8848725" y="6692900"/>
          <p14:tracePt t="40606" x="8904288" y="6692900"/>
          <p14:tracePt t="40611" x="8977313" y="6692900"/>
          <p14:tracePt t="40616" x="9040813" y="6702425"/>
          <p14:tracePt t="40620" x="9096375" y="6702425"/>
          <p14:tracePt t="40624" x="9150350" y="6702425"/>
          <p14:tracePt t="40631" x="9215438" y="6721475"/>
          <p14:tracePt t="40636" x="9269413" y="6721475"/>
          <p14:tracePt t="40640" x="9305925" y="6729413"/>
          <p14:tracePt t="40648" x="9342438" y="6729413"/>
          <p14:tracePt t="40650" x="9378950" y="6738938"/>
          <p14:tracePt t="40656" x="9424988" y="6738938"/>
          <p14:tracePt t="40660" x="9461500" y="6738938"/>
          <p14:tracePt t="40666" x="9507538" y="6748463"/>
          <p14:tracePt t="40670" x="9534525" y="6748463"/>
          <p14:tracePt t="40676" x="9561513" y="6757988"/>
          <p14:tracePt t="40680" x="9598025" y="6757988"/>
          <p14:tracePt t="40686" x="9625013" y="6757988"/>
          <p14:tracePt t="40690" x="9644063" y="6765925"/>
          <p14:tracePt t="40697" x="9661525" y="6765925"/>
          <p14:tracePt t="40700" x="9671050" y="6765925"/>
          <p14:tracePt t="40710" x="9680575" y="6765925"/>
          <p14:tracePt t="40812" x="9690100" y="6765925"/>
          <p14:tracePt t="40842" x="9698038" y="6765925"/>
          <p14:tracePt t="40878" x="9707563" y="6765925"/>
          <p14:tracePt t="40888" x="9726613" y="6765925"/>
          <p14:tracePt t="40892" x="9734550" y="6757988"/>
          <p14:tracePt t="40898" x="9753600" y="6757988"/>
          <p14:tracePt t="40902" x="9772650" y="6748463"/>
          <p14:tracePt t="40908" x="9780588" y="6738938"/>
          <p14:tracePt t="40914" x="9799638" y="6721475"/>
          <p14:tracePt t="40918" x="9836150" y="6711950"/>
          <p14:tracePt t="40922" x="9853613" y="6702425"/>
          <p14:tracePt t="40930" x="9882188" y="6684963"/>
          <p14:tracePt t="40934" x="9926638" y="6665913"/>
          <p14:tracePt t="40938" x="9972675" y="6638925"/>
          <p14:tracePt t="40948" x="10082213" y="6583363"/>
          <p14:tracePt t="40952" x="10145713" y="6556375"/>
          <p14:tracePt t="40958" x="10191750" y="6502400"/>
          <p14:tracePt t="40964" x="10274300" y="6465888"/>
          <p14:tracePt t="40968" x="10337800" y="6429375"/>
          <p14:tracePt t="40974" x="10420350" y="6373813"/>
          <p14:tracePt t="40980" x="10483850" y="6319838"/>
          <p14:tracePt t="40984" x="10547350" y="6283325"/>
          <p14:tracePt t="40988" x="10648950" y="6227763"/>
          <p14:tracePt t="40996" x="10712450" y="6173788"/>
          <p14:tracePt t="40998" x="10795000" y="6100763"/>
          <p14:tracePt t="41004" x="10877550" y="6045200"/>
          <p14:tracePt t="41008" x="10968038" y="5972175"/>
          <p14:tracePt t="41014" x="11050588" y="5908675"/>
          <p14:tracePt t="41018" x="11133138" y="5835650"/>
          <p14:tracePt t="41024" x="11214100" y="5770563"/>
          <p14:tracePt t="41030" x="11296650" y="5697538"/>
          <p14:tracePt t="41034" x="11398250" y="5643563"/>
          <p14:tracePt t="41038" x="11471275" y="5570538"/>
          <p14:tracePt t="41046" x="11552238" y="5507038"/>
          <p14:tracePt t="41050" x="11617325" y="5434013"/>
          <p14:tracePt t="41054" x="11690350" y="5368925"/>
          <p14:tracePt t="41058" x="11753850" y="5295900"/>
          <p14:tracePt t="41064" x="11817350" y="5232400"/>
          <p14:tracePt t="41068" x="11890375" y="5168900"/>
          <p14:tracePt t="41074" x="11953875" y="5095875"/>
          <p14:tracePt t="41080" x="12045950" y="4995863"/>
          <p14:tracePt t="41084" x="12128500" y="49307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distributed Version of Original Arduino Schematic">
            <a:extLst>
              <a:ext uri="{FF2B5EF4-FFF2-40B4-BE49-F238E27FC236}">
                <a16:creationId xmlns:a16="http://schemas.microsoft.com/office/drawing/2014/main" id="{857A1FD8-B267-4138-A7AF-1002A3CCE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" t="1592" r="41774" b="50000"/>
          <a:stretch/>
        </p:blipFill>
        <p:spPr bwMode="auto">
          <a:xfrm>
            <a:off x="574239" y="297950"/>
            <a:ext cx="11342488" cy="656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TDI 232 Adapter">
            <a:extLst>
              <a:ext uri="{FF2B5EF4-FFF2-40B4-BE49-F238E27FC236}">
                <a16:creationId xmlns:a16="http://schemas.microsoft.com/office/drawing/2014/main" id="{DDF8CCA1-7D7F-4520-8D84-7C84E2C49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946" y="1017886"/>
            <a:ext cx="4311054" cy="18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ED8892D-6C45-45EE-89E6-AAF7773429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1320" y="794880"/>
              <a:ext cx="11315520" cy="541548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ED8892D-6C45-45EE-89E6-AAF777342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960" y="785520"/>
                <a:ext cx="11334240" cy="54342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CCDEC7BF-4C96-4174-8722-A157F97D68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50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11"/>
    </mc:Choice>
    <mc:Fallback>
      <p:transition spd="slow" advTm="54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distributed Version of Original Arduino Schematic">
            <a:extLst>
              <a:ext uri="{FF2B5EF4-FFF2-40B4-BE49-F238E27FC236}">
                <a16:creationId xmlns:a16="http://schemas.microsoft.com/office/drawing/2014/main" id="{9E3FF1F6-8958-4C2E-B496-3B23F3922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1270"/>
          <a:stretch/>
        </p:blipFill>
        <p:spPr bwMode="auto">
          <a:xfrm>
            <a:off x="100173" y="82193"/>
            <a:ext cx="11847934" cy="67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27EE7CC-24CE-4E80-BC3D-1B3FC25574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9560" y="529920"/>
              <a:ext cx="7470720" cy="32238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27EE7CC-24CE-4E80-BC3D-1B3FC2557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200" y="520560"/>
                <a:ext cx="7489440" cy="32425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B486BE81-7E7F-4189-BABC-2565ABF19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03"/>
    </mc:Choice>
    <mc:Fallback>
      <p:transition spd="slow" advTm="115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424" x="3194050" y="6280150"/>
          <p14:tracePt t="80470" x="2419350" y="6546850"/>
          <p14:tracePt t="80476" x="2620963" y="6218238"/>
          <p14:tracePt t="80481" x="2776538" y="5954713"/>
          <p14:tracePt t="80485" x="2940050" y="5697538"/>
          <p14:tracePt t="80493" x="3141663" y="5434013"/>
          <p14:tracePt t="80495" x="3343275" y="5105400"/>
          <p14:tracePt t="80500" x="3525838" y="4840288"/>
          <p14:tracePt t="80507" x="3671888" y="4611688"/>
          <p14:tracePt t="80511" x="3890963" y="4310063"/>
          <p14:tracePt t="80515" x="4027488" y="4117975"/>
          <p14:tracePt t="80521" x="4156075" y="3898900"/>
          <p14:tracePt t="80526" x="4302125" y="3706813"/>
          <p14:tracePt t="80530" x="4402138" y="3570288"/>
          <p14:tracePt t="80537" x="4492625" y="3414713"/>
          <p14:tracePt t="80542" x="4584700" y="3297238"/>
          <p14:tracePt t="80546" x="4638675" y="3214688"/>
          <p14:tracePt t="80550" x="4711700" y="3132138"/>
          <p14:tracePt t="80556" x="4730750" y="3086100"/>
          <p14:tracePt t="80561" x="4757738" y="3041650"/>
          <p14:tracePt t="80567" x="4776788" y="3013075"/>
          <p14:tracePt t="80571" x="4784725" y="2995613"/>
          <p14:tracePt t="80577" x="4794250" y="2959100"/>
          <p14:tracePt t="80580" x="4803775" y="2930525"/>
          <p14:tracePt t="80587" x="4813300" y="2913063"/>
          <p14:tracePt t="80593" x="4821238" y="2886075"/>
          <p14:tracePt t="80596" x="4821238" y="2857500"/>
          <p14:tracePt t="80600" x="4840288" y="2820988"/>
          <p14:tracePt t="80606" x="4840288" y="2794000"/>
          <p14:tracePt t="80610" x="4849813" y="2776538"/>
          <p14:tracePt t="80617" x="4867275" y="2747963"/>
          <p14:tracePt t="80620" x="4867275" y="2740025"/>
          <p14:tracePt t="80627" x="4876800" y="2711450"/>
          <p14:tracePt t="80631" x="4876800" y="2693988"/>
          <p14:tracePt t="80636" x="4886325" y="2674938"/>
          <p14:tracePt t="80642" x="4886325" y="2667000"/>
          <p14:tracePt t="80646" x="4903788" y="2638425"/>
          <p14:tracePt t="80653" x="4903788" y="2620963"/>
          <p14:tracePt t="80657" x="4913313" y="2601913"/>
          <p14:tracePt t="80662" x="4922838" y="2584450"/>
          <p14:tracePt t="80666" x="4932363" y="2565400"/>
          <p14:tracePt t="80673" x="4932363" y="2538413"/>
          <p14:tracePt t="80677" x="4949825" y="2520950"/>
          <p14:tracePt t="80682" x="4959350" y="2484438"/>
          <p14:tracePt t="80686" x="4968875" y="2465388"/>
          <p14:tracePt t="80694" x="4976813" y="2428875"/>
          <p14:tracePt t="80696" x="4995863" y="2411413"/>
          <p14:tracePt t="80703" x="5013325" y="2374900"/>
          <p14:tracePt t="80707" x="5032375" y="2355850"/>
          <p14:tracePt t="80712" x="5041900" y="2346325"/>
          <p14:tracePt t="80717" x="5049838" y="2319338"/>
          <p14:tracePt t="80724" x="5068888" y="2301875"/>
          <p14:tracePt t="80728" x="5068888" y="2282825"/>
          <p14:tracePt t="80732" x="5078413" y="2273300"/>
          <p14:tracePt t="80736" x="5086350" y="2265363"/>
          <p14:tracePt t="80743" x="5095875" y="2246313"/>
          <p14:tracePt t="80746" x="5095875" y="2236788"/>
          <p14:tracePt t="80752" x="5105400" y="2228850"/>
          <p14:tracePt t="80757" x="5105400" y="2219325"/>
          <p14:tracePt t="80763" x="5114925" y="2209800"/>
          <p14:tracePt t="80769" x="5114925" y="2200275"/>
          <p14:tracePt t="80773" x="5122863" y="2182813"/>
          <p14:tracePt t="80782" x="5122863" y="2173288"/>
          <p14:tracePt t="80789" x="5132388" y="2163763"/>
          <p14:tracePt t="80794" x="5141913" y="2146300"/>
          <p14:tracePt t="80798" x="5141913" y="2119313"/>
          <p14:tracePt t="80802" x="5159375" y="2100263"/>
          <p14:tracePt t="80810" x="5159375" y="2063750"/>
          <p14:tracePt t="80812" x="5178425" y="2036763"/>
          <p14:tracePt t="80818" x="5187950" y="2017713"/>
          <p14:tracePt t="80823" x="5195888" y="1990725"/>
          <p14:tracePt t="80828" x="5205413" y="1981200"/>
          <p14:tracePt t="80833" x="5214938" y="1973263"/>
          <p14:tracePt t="80862" x="5214938" y="1963738"/>
          <p14:tracePt t="81075" x="5205413" y="1963738"/>
          <p14:tracePt t="81087" x="5195888" y="1963738"/>
          <p14:tracePt t="81092" x="5187950" y="1963738"/>
          <p14:tracePt t="81094" x="5168900" y="1963738"/>
          <p14:tracePt t="81105" x="5159375" y="1963738"/>
          <p14:tracePt t="81110" x="5151438" y="1963738"/>
          <p14:tracePt t="81117" x="5132388" y="1963738"/>
          <p14:tracePt t="81121" x="5122863" y="1963738"/>
          <p14:tracePt t="81127" x="5105400" y="1954213"/>
          <p14:tracePt t="81130" x="5095875" y="1944688"/>
          <p14:tracePt t="81137" x="5086350" y="1935163"/>
          <p14:tracePt t="81143" x="5078413" y="1935163"/>
          <p14:tracePt t="81147" x="5059363" y="1927225"/>
          <p14:tracePt t="81150" x="5049838" y="1917700"/>
          <p14:tracePt t="81156" x="5032375" y="1908175"/>
          <p14:tracePt t="81161" x="5022850" y="1898650"/>
          <p14:tracePt t="81167" x="5005388" y="1890713"/>
          <p14:tracePt t="81171" x="5005388" y="1881188"/>
          <p14:tracePt t="81178" x="4995863" y="1871663"/>
          <p14:tracePt t="81180" x="4986338" y="1871663"/>
          <p14:tracePt t="81187" x="4968875" y="1854200"/>
          <p14:tracePt t="81192" x="4959350" y="1854200"/>
          <p14:tracePt t="81196" x="4949825" y="1844675"/>
          <p14:tracePt t="81202" x="4932363" y="1835150"/>
          <p14:tracePt t="81206" x="4913313" y="1825625"/>
          <p14:tracePt t="81211" x="4903788" y="1817688"/>
          <p14:tracePt t="81217" x="4903788" y="1808163"/>
          <p14:tracePt t="81221" x="4886325" y="1798638"/>
          <p14:tracePt t="81227" x="4886325" y="1781175"/>
          <p14:tracePt t="81233" x="4867275" y="1762125"/>
          <p14:tracePt t="81237" x="4857750" y="1744663"/>
          <p14:tracePt t="81243" x="4857750" y="1735138"/>
          <p14:tracePt t="81247" x="4849813" y="1716088"/>
          <p14:tracePt t="81252" x="4840288" y="1698625"/>
          <p14:tracePt t="81256" x="4840288" y="1671638"/>
          <p14:tracePt t="81263" x="4830763" y="1662113"/>
          <p14:tracePt t="81267" x="4821238" y="1652588"/>
          <p14:tracePt t="81273" x="4821238" y="1635125"/>
          <p14:tracePt t="81276" x="4813300" y="1616075"/>
          <p14:tracePt t="81287" x="4803775" y="1606550"/>
          <p14:tracePt t="81293" x="4803775" y="1589088"/>
          <p14:tracePt t="81303" x="4803775" y="1570038"/>
          <p14:tracePt t="81306" x="4794250" y="1570038"/>
          <p14:tracePt t="81312" x="4794250" y="1552575"/>
          <p14:tracePt t="81323" x="4794250" y="1533525"/>
          <p14:tracePt t="81328" x="4794250" y="1525588"/>
          <p14:tracePt t="81337" x="4794250" y="1516063"/>
          <p14:tracePt t="81343" x="4794250" y="1497013"/>
          <p14:tracePt t="81347" x="4794250" y="1489075"/>
          <p14:tracePt t="81359" x="4794250" y="1479550"/>
          <p14:tracePt t="81363" x="4794250" y="1470025"/>
          <p14:tracePt t="81369" x="4803775" y="1470025"/>
          <p14:tracePt t="81373" x="4803775" y="1460500"/>
          <p14:tracePt t="81383" x="4813300" y="1460500"/>
          <p14:tracePt t="81393" x="4813300" y="1452563"/>
          <p14:tracePt t="81398" x="4821238" y="1452563"/>
          <p14:tracePt t="81423" x="4821238" y="1443038"/>
          <p14:tracePt t="81439" x="4840288" y="1443038"/>
          <p14:tracePt t="81452" x="4849813" y="1433513"/>
          <p14:tracePt t="81459" x="4857750" y="1433513"/>
          <p14:tracePt t="81465" x="4867275" y="1423988"/>
          <p14:tracePt t="81469" x="4886325" y="1423988"/>
          <p14:tracePt t="81476" x="4895850" y="1423988"/>
          <p14:tracePt t="81485" x="4903788" y="1423988"/>
          <p14:tracePt t="81489" x="4922838" y="1416050"/>
          <p14:tracePt t="81494" x="4932363" y="1416050"/>
          <p14:tracePt t="81499" x="4940300" y="1416050"/>
          <p14:tracePt t="81505" x="4949825" y="1416050"/>
          <p14:tracePt t="81509" x="4959350" y="1416050"/>
          <p14:tracePt t="81518" x="4968875" y="1423988"/>
          <p14:tracePt t="81529" x="4976813" y="1423988"/>
          <p14:tracePt t="81535" x="4986338" y="1423988"/>
          <p14:tracePt t="81539" x="4995863" y="1433513"/>
          <p14:tracePt t="81545" x="5013325" y="1443038"/>
          <p14:tracePt t="81548" x="5022850" y="1443038"/>
          <p14:tracePt t="81555" x="5022850" y="1452563"/>
          <p14:tracePt t="81560" x="5041900" y="1452563"/>
          <p14:tracePt t="81565" x="5049838" y="1460500"/>
          <p14:tracePt t="81569" x="5068888" y="1470025"/>
          <p14:tracePt t="81576" x="5078413" y="1470025"/>
          <p14:tracePt t="81580" x="5086350" y="1470025"/>
          <p14:tracePt t="81585" x="5095875" y="1470025"/>
          <p14:tracePt t="81593" x="5095875" y="1479550"/>
          <p14:tracePt t="81595" x="5114925" y="1489075"/>
          <p14:tracePt t="81601" x="5122863" y="1489075"/>
          <p14:tracePt t="81605" x="5132388" y="1497013"/>
          <p14:tracePt t="81610" x="5151438" y="1497013"/>
          <p14:tracePt t="81614" x="5159375" y="1516063"/>
          <p14:tracePt t="81620" x="5178425" y="1516063"/>
          <p14:tracePt t="81626" x="5187950" y="1525588"/>
          <p14:tracePt t="81631" x="5187950" y="1533525"/>
          <p14:tracePt t="81635" x="5205413" y="1543050"/>
          <p14:tracePt t="81643" x="5214938" y="1552575"/>
          <p14:tracePt t="81644" x="5232400" y="1562100"/>
          <p14:tracePt t="81650" x="5241925" y="1562100"/>
          <p14:tracePt t="81655" x="5260975" y="1570038"/>
          <p14:tracePt t="81660" x="5268913" y="1579563"/>
          <p14:tracePt t="81664" x="5278438" y="1579563"/>
          <p14:tracePt t="81671" x="5287963" y="1589088"/>
          <p14:tracePt t="81676" x="5297488" y="1598613"/>
          <p14:tracePt t="81680" x="5305425" y="1606550"/>
          <p14:tracePt t="81685" x="5314950" y="1606550"/>
          <p14:tracePt t="81693" x="5324475" y="1606550"/>
          <p14:tracePt t="81697" x="5324475" y="1616075"/>
          <p14:tracePt t="81700" x="5334000" y="1616075"/>
          <p14:tracePt t="81717" x="5334000" y="1625600"/>
          <p14:tracePt t="81727" x="5341938" y="1635125"/>
          <p14:tracePt t="81731" x="5351463" y="1643063"/>
          <p14:tracePt t="81737" x="5351463" y="1652588"/>
          <p14:tracePt t="81743" x="5351463" y="1662113"/>
          <p14:tracePt t="81747" x="5351463" y="1679575"/>
          <p14:tracePt t="81750" x="5360988" y="1679575"/>
          <p14:tracePt t="81758" x="5360988" y="1708150"/>
          <p14:tracePt t="81761" x="5360988" y="1744663"/>
          <p14:tracePt t="81767" x="5360988" y="1752600"/>
          <p14:tracePt t="81771" x="5360988" y="1771650"/>
          <p14:tracePt t="81776" x="5360988" y="1808163"/>
          <p14:tracePt t="81780" x="5360988" y="1817688"/>
          <p14:tracePt t="81787" x="5360988" y="1825625"/>
          <p14:tracePt t="81793" x="5360988" y="1835150"/>
          <p14:tracePt t="81796" x="5360988" y="1844675"/>
          <p14:tracePt t="81808" x="5360988" y="1854200"/>
          <p14:tracePt t="81812" x="5360988" y="1862138"/>
          <p14:tracePt t="81847" x="5360988" y="1871663"/>
          <p14:tracePt t="81867" x="5351463" y="1871663"/>
          <p14:tracePt t="81877" x="5341938" y="1871663"/>
          <p14:tracePt t="81882" x="5334000" y="1871663"/>
          <p14:tracePt t="81893" x="5314950" y="1871663"/>
          <p14:tracePt t="81896" x="5305425" y="1881188"/>
          <p14:tracePt t="81903" x="5287963" y="1890713"/>
          <p14:tracePt t="81908" x="5278438" y="1898650"/>
          <p14:tracePt t="81912" x="5260975" y="1898650"/>
          <p14:tracePt t="81923" x="5241925" y="1898650"/>
          <p14:tracePt t="81928" x="5224463" y="1898650"/>
          <p14:tracePt t="81932" x="5205413" y="1908175"/>
          <p14:tracePt t="81939" x="5195888" y="1908175"/>
          <p14:tracePt t="81943" x="5178425" y="1908175"/>
          <p14:tracePt t="81949" x="5168900" y="1908175"/>
          <p14:tracePt t="81952" x="5151438" y="1908175"/>
          <p14:tracePt t="81963" x="5141913" y="1908175"/>
          <p14:tracePt t="81973" x="5132388" y="1908175"/>
          <p14:tracePt t="81979" x="5122863" y="1908175"/>
          <p14:tracePt t="81989" x="5105400" y="1908175"/>
          <p14:tracePt t="81999" x="5095875" y="1908175"/>
          <p14:tracePt t="82003" x="5086350" y="1908175"/>
          <p14:tracePt t="82009" x="5078413" y="1908175"/>
          <p14:tracePt t="82019" x="5068888" y="1908175"/>
          <p14:tracePt t="82028" x="5059363" y="1908175"/>
          <p14:tracePt t="82035" x="5049838" y="1908175"/>
          <p14:tracePt t="82038" x="5041900" y="1908175"/>
          <p14:tracePt t="82043" x="5032375" y="1908175"/>
          <p14:tracePt t="82049" x="5022850" y="1908175"/>
          <p14:tracePt t="82059" x="5005388" y="1908175"/>
          <p14:tracePt t="82068" x="4995863" y="1898650"/>
          <p14:tracePt t="82076" x="4986338" y="1890713"/>
          <p14:tracePt t="82079" x="4976813" y="1890713"/>
          <p14:tracePt t="82085" x="4968875" y="1890713"/>
          <p14:tracePt t="82089" x="4959350" y="1871663"/>
          <p14:tracePt t="82098" x="4949825" y="1871663"/>
          <p14:tracePt t="82104" x="4940300" y="1854200"/>
          <p14:tracePt t="82115" x="4932363" y="1854200"/>
          <p14:tracePt t="82119" x="4913313" y="1835150"/>
          <p14:tracePt t="82126" x="4903788" y="1835150"/>
          <p14:tracePt t="82130" x="4895850" y="1817688"/>
          <p14:tracePt t="82135" x="4886325" y="1798638"/>
          <p14:tracePt t="82139" x="4867275" y="1781175"/>
          <p14:tracePt t="82145" x="4857750" y="1744663"/>
          <p14:tracePt t="82149" x="4849813" y="1716088"/>
          <p14:tracePt t="82155" x="4821238" y="1698625"/>
          <p14:tracePt t="82160" x="4813300" y="1679575"/>
          <p14:tracePt t="82165" x="4803775" y="1662113"/>
          <p14:tracePt t="82171" x="4803775" y="1652588"/>
          <p14:tracePt t="82175" x="4803775" y="1643063"/>
          <p14:tracePt t="82181" x="4803775" y="1635125"/>
          <p14:tracePt t="82194" x="4803775" y="1625600"/>
          <p14:tracePt t="82210" x="4803775" y="1616075"/>
          <p14:tracePt t="82226" x="4803775" y="1606550"/>
          <p14:tracePt t="82237" x="4803775" y="1598613"/>
          <p14:tracePt t="82243" x="4803775" y="1589088"/>
          <p14:tracePt t="82255" x="4803775" y="1579563"/>
          <p14:tracePt t="82260" x="4813300" y="1579563"/>
          <p14:tracePt t="82271" x="4821238" y="1562100"/>
          <p14:tracePt t="82276" x="4830763" y="1562100"/>
          <p14:tracePt t="82284" x="4849813" y="1543050"/>
          <p14:tracePt t="82293" x="4857750" y="1543050"/>
          <p14:tracePt t="82294" x="4867275" y="1543050"/>
          <p14:tracePt t="82301" x="4895850" y="1525588"/>
          <p14:tracePt t="82305" x="4903788" y="1516063"/>
          <p14:tracePt t="82310" x="4922838" y="1497013"/>
          <p14:tracePt t="82314" x="4959350" y="1489075"/>
          <p14:tracePt t="82321" x="4976813" y="1479550"/>
          <p14:tracePt t="82326" x="4995863" y="1460500"/>
          <p14:tracePt t="82330" x="5022850" y="1443038"/>
          <p14:tracePt t="82335" x="5041900" y="1433513"/>
          <p14:tracePt t="82342" x="5059363" y="1433513"/>
          <p14:tracePt t="82344" x="5068888" y="1423988"/>
          <p14:tracePt t="82351" x="5086350" y="1416050"/>
          <p14:tracePt t="82354" x="5095875" y="1416050"/>
          <p14:tracePt t="82360" x="5114925" y="1406525"/>
          <p14:tracePt t="82367" x="5132388" y="1406525"/>
          <p14:tracePt t="82370" x="5141913" y="1397000"/>
          <p14:tracePt t="82381" x="5151438" y="1397000"/>
          <p14:tracePt t="82387" x="5159375" y="1397000"/>
          <p14:tracePt t="82397" x="5168900" y="1397000"/>
          <p14:tracePt t="82402" x="5178425" y="1397000"/>
          <p14:tracePt t="82409" x="5187950" y="1397000"/>
          <p14:tracePt t="82416" x="5195888" y="1397000"/>
          <p14:tracePt t="82423" x="5195888" y="1406525"/>
          <p14:tracePt t="82427" x="5205413" y="1406525"/>
          <p14:tracePt t="82432" x="5205413" y="1416050"/>
          <p14:tracePt t="82436" x="5224463" y="1423988"/>
          <p14:tracePt t="82446" x="5232400" y="1433513"/>
          <p14:tracePt t="82452" x="5251450" y="1443038"/>
          <p14:tracePt t="82458" x="5260975" y="1443038"/>
          <p14:tracePt t="82462" x="5268913" y="1452563"/>
          <p14:tracePt t="82473" x="5278438" y="1452563"/>
          <p14:tracePt t="82477" x="5287963" y="1460500"/>
          <p14:tracePt t="82482" x="5297488" y="1470025"/>
          <p14:tracePt t="82493" x="5305425" y="1479550"/>
          <p14:tracePt t="82502" x="5314950" y="1489075"/>
          <p14:tracePt t="82510" x="5324475" y="1489075"/>
          <p14:tracePt t="82523" x="5324475" y="1497013"/>
          <p14:tracePt t="82529" x="5334000" y="1506538"/>
          <p14:tracePt t="82533" x="5341938" y="1506538"/>
          <p14:tracePt t="82538" x="5341938" y="1516063"/>
          <p14:tracePt t="82543" x="5351463" y="1525588"/>
          <p14:tracePt t="82549" x="5351463" y="1533525"/>
          <p14:tracePt t="82552" x="5370513" y="1543050"/>
          <p14:tracePt t="82559" x="5370513" y="1562100"/>
          <p14:tracePt t="82563" x="5378450" y="1570038"/>
          <p14:tracePt t="82569" x="5378450" y="1579563"/>
          <p14:tracePt t="82574" x="5387975" y="1589088"/>
          <p14:tracePt t="82589" x="5387975" y="1606550"/>
          <p14:tracePt t="82593" x="5397500" y="1606550"/>
          <p14:tracePt t="82609" x="5397500" y="1616075"/>
          <p14:tracePt t="82619" x="5397500" y="1625600"/>
          <p14:tracePt t="82629" x="5397500" y="1635125"/>
          <p14:tracePt t="82639" x="5397500" y="1643063"/>
          <p14:tracePt t="82654" x="5397500" y="1652588"/>
          <p14:tracePt t="82659" x="5397500" y="1662113"/>
          <p14:tracePt t="82669" x="5407025" y="1671638"/>
          <p14:tracePt t="82684" x="5407025" y="1679575"/>
          <p14:tracePt t="82695" x="5407025" y="1689100"/>
          <p14:tracePt t="82800" x="5407025" y="1698625"/>
          <p14:tracePt t="82811" x="5414963" y="1698625"/>
          <p14:tracePt t="82837" x="5424488" y="1698625"/>
          <p14:tracePt t="83318" x="5434013" y="1698625"/>
          <p14:tracePt t="83325" x="5451475" y="1689100"/>
          <p14:tracePt t="83331" x="5470525" y="1671638"/>
          <p14:tracePt t="83334" x="5487988" y="1671638"/>
          <p14:tracePt t="83343" x="5507038" y="1643063"/>
          <p14:tracePt t="83345" x="5534025" y="1643063"/>
          <p14:tracePt t="83351" x="5543550" y="1625600"/>
          <p14:tracePt t="83355" x="5561013" y="1625600"/>
          <p14:tracePt t="83360" x="5570538" y="1616075"/>
          <p14:tracePt t="83365" x="5580063" y="1616075"/>
          <p14:tracePt t="83371" x="5589588" y="1606550"/>
          <p14:tracePt t="83376" x="5597525" y="1606550"/>
          <p14:tracePt t="83381" x="5607050" y="1589088"/>
          <p14:tracePt t="83384" x="5626100" y="1589088"/>
          <p14:tracePt t="83393" x="5634038" y="1579563"/>
          <p14:tracePt t="83394" x="5653088" y="1570038"/>
          <p14:tracePt t="83400" x="5662613" y="1562100"/>
          <p14:tracePt t="83404" x="5670550" y="1552575"/>
          <p14:tracePt t="83414" x="5689600" y="1543050"/>
          <p14:tracePt t="83426" x="5699125" y="1533525"/>
          <p14:tracePt t="83430" x="5708650" y="1533525"/>
          <p14:tracePt t="83437" x="5716588" y="1533525"/>
          <p14:tracePt t="83443" x="5735638" y="1533525"/>
          <p14:tracePt t="83446" x="5753100" y="1525588"/>
          <p14:tracePt t="83450" x="5762625" y="1525588"/>
          <p14:tracePt t="83458" x="5772150" y="1516063"/>
          <p14:tracePt t="83460" x="5781675" y="1506538"/>
          <p14:tracePt t="83467" x="5789613" y="1506538"/>
          <p14:tracePt t="83471" x="5799138" y="1497013"/>
          <p14:tracePt t="83481" x="5818188" y="1489075"/>
          <p14:tracePt t="83486" x="5826125" y="1489075"/>
          <p14:tracePt t="83493" x="5835650" y="1479550"/>
          <p14:tracePt t="83500" x="5845175" y="1470025"/>
          <p14:tracePt t="83510" x="5854700" y="1460500"/>
          <p14:tracePt t="83516" x="5872163" y="1460500"/>
          <p14:tracePt t="83533" x="5881688" y="1460500"/>
          <p14:tracePt t="83542" x="5891213" y="1460500"/>
          <p14:tracePt t="83552" x="5899150" y="1452563"/>
          <p14:tracePt t="83567" x="5908675" y="1452563"/>
          <p14:tracePt t="83633" x="5918200" y="1452563"/>
          <p14:tracePt t="83639" x="5918200" y="1443038"/>
          <p14:tracePt t="83642" x="5927725" y="1443038"/>
          <p14:tracePt t="83646" x="5935663" y="1443038"/>
          <p14:tracePt t="83652" x="5945188" y="1443038"/>
          <p14:tracePt t="83659" x="5954713" y="1443038"/>
          <p14:tracePt t="83662" x="5964238" y="1443038"/>
          <p14:tracePt t="83673" x="5972175" y="1443038"/>
          <p14:tracePt t="83679" x="5981700" y="1443038"/>
          <p14:tracePt t="83683" x="5991225" y="1443038"/>
          <p14:tracePt t="83689" x="6000750" y="1443038"/>
          <p14:tracePt t="83693" x="6008688" y="1443038"/>
          <p14:tracePt t="83702" x="6027738" y="1443038"/>
          <p14:tracePt t="83709" x="6045200" y="1443038"/>
          <p14:tracePt t="83713" x="6073775" y="1443038"/>
          <p14:tracePt t="83719" x="6091238" y="1443038"/>
          <p14:tracePt t="83722" x="6127750" y="1443038"/>
          <p14:tracePt t="83729" x="6154738" y="1443038"/>
          <p14:tracePt t="83733" x="6191250" y="1443038"/>
          <p14:tracePt t="83739" x="6219825" y="1443038"/>
          <p14:tracePt t="83742" x="6264275" y="1443038"/>
          <p14:tracePt t="83749" x="6300788" y="1443038"/>
          <p14:tracePt t="83754" x="6346825" y="1443038"/>
          <p14:tracePt t="83759" x="6383338" y="1443038"/>
          <p14:tracePt t="83763" x="6419850" y="1443038"/>
          <p14:tracePt t="83769" x="6446838" y="1443038"/>
          <p14:tracePt t="83776" x="6475413" y="1443038"/>
          <p14:tracePt t="83779" x="6511925" y="1443038"/>
          <p14:tracePt t="83784" x="6529388" y="1443038"/>
          <p14:tracePt t="83790" x="6565900" y="1443038"/>
          <p14:tracePt t="83794" x="6584950" y="1443038"/>
          <p14:tracePt t="83799" x="6594475" y="1443038"/>
          <p14:tracePt t="83804" x="6611938" y="1443038"/>
          <p14:tracePt t="83809" x="6630988" y="1443038"/>
          <p14:tracePt t="83815" x="6648450" y="1443038"/>
          <p14:tracePt t="83818" x="6667500" y="1443038"/>
          <p14:tracePt t="83826" x="6684963" y="1443038"/>
          <p14:tracePt t="83828" x="6704013" y="1443038"/>
          <p14:tracePt t="83834" x="6731000" y="1443038"/>
          <p14:tracePt t="83840" x="6748463" y="1443038"/>
          <p14:tracePt t="83844" x="6777038" y="1443038"/>
          <p14:tracePt t="83849" x="6821488" y="1443038"/>
          <p14:tracePt t="83854" x="6858000" y="1443038"/>
          <p14:tracePt t="83859" x="6904038" y="1443038"/>
          <p14:tracePt t="83865" x="6940550" y="1443038"/>
          <p14:tracePt t="83871" x="7013575" y="1443038"/>
          <p14:tracePt t="83876" x="7069138" y="1443038"/>
          <p14:tracePt t="83879" x="7113588" y="1443038"/>
          <p14:tracePt t="83884" x="7150100" y="1452563"/>
          <p14:tracePt t="83892" x="7196138" y="1452563"/>
          <p14:tracePt t="83895" x="7223125" y="1452563"/>
          <p14:tracePt t="83900" x="7259638" y="1452563"/>
          <p14:tracePt t="83904" x="7278688" y="1452563"/>
          <p14:tracePt t="83910" x="7296150" y="1452563"/>
          <p14:tracePt t="83915" x="7305675" y="1452563"/>
          <p14:tracePt t="83920" x="7315200" y="1452563"/>
          <p14:tracePt t="83926" x="7334250" y="1452563"/>
          <p14:tracePt t="83943" x="7342188" y="1452563"/>
          <p14:tracePt t="83954" x="7351713" y="1452563"/>
          <p14:tracePt t="83981" x="7351713" y="1460500"/>
          <p14:tracePt t="83995" x="7361238" y="1460500"/>
          <p14:tracePt t="84008" x="7361238" y="1470025"/>
          <p14:tracePt t="84047" x="7370763" y="1479550"/>
          <p14:tracePt t="84067" x="7378700" y="1479550"/>
          <p14:tracePt t="84077" x="7388225" y="1479550"/>
          <p14:tracePt t="84083" x="7397750" y="1479550"/>
          <p14:tracePt t="84086" x="7397750" y="1489075"/>
          <p14:tracePt t="84092" x="7407275" y="1489075"/>
          <p14:tracePt t="84097" x="7407275" y="1497013"/>
          <p14:tracePt t="84102" x="7415213" y="1497013"/>
          <p14:tracePt t="84109" x="7424738" y="1497013"/>
          <p14:tracePt t="84113" x="7434263" y="1497013"/>
          <p14:tracePt t="84121" x="7443788" y="1506538"/>
          <p14:tracePt t="84133" x="7451725" y="1506538"/>
          <p14:tracePt t="84136" x="7451725" y="1516063"/>
          <p14:tracePt t="84152" x="7461250" y="1525588"/>
          <p14:tracePt t="84158" x="7470775" y="1525588"/>
          <p14:tracePt t="84162" x="7480300" y="1533525"/>
          <p14:tracePt t="84172" x="7497763" y="1543050"/>
          <p14:tracePt t="84176" x="7507288" y="1552575"/>
          <p14:tracePt t="84183" x="7516813" y="1552575"/>
          <p14:tracePt t="84186" x="7543800" y="1552575"/>
          <p14:tracePt t="84193" x="7553325" y="1570038"/>
          <p14:tracePt t="84197" x="7553325" y="1579563"/>
          <p14:tracePt t="84202" x="7561263" y="1589088"/>
          <p14:tracePt t="84208" x="7570788" y="1598613"/>
          <p14:tracePt t="84213" x="7580313" y="1616075"/>
          <p14:tracePt t="84216" x="7589838" y="1616075"/>
          <p14:tracePt t="84222" x="7597775" y="1635125"/>
          <p14:tracePt t="84229" x="7607300" y="1652588"/>
          <p14:tracePt t="84232" x="7616825" y="1671638"/>
          <p14:tracePt t="84239" x="7626350" y="1689100"/>
          <p14:tracePt t="84243" x="7634288" y="1708150"/>
          <p14:tracePt t="84249" x="7643813" y="1735138"/>
          <p14:tracePt t="84252" x="7653338" y="1752600"/>
          <p14:tracePt t="84259" x="7662863" y="1798638"/>
          <p14:tracePt t="84262" x="7670800" y="1825625"/>
          <p14:tracePt t="84269" x="7680325" y="1871663"/>
          <p14:tracePt t="84273" x="7699375" y="1908175"/>
          <p14:tracePt t="84278" x="7707313" y="1973263"/>
          <p14:tracePt t="84283" x="7716838" y="2027238"/>
          <p14:tracePt t="84289" x="7726363" y="2073275"/>
          <p14:tracePt t="84293" x="7735888" y="2100263"/>
          <p14:tracePt t="84298" x="7753350" y="2163763"/>
          <p14:tracePt t="84302" x="7762875" y="2192338"/>
          <p14:tracePt t="84310" x="7762875" y="2228850"/>
          <p14:tracePt t="84313" x="7772400" y="2246313"/>
          <p14:tracePt t="84318" x="7789863" y="2282825"/>
          <p14:tracePt t="84324" x="7789863" y="2292350"/>
          <p14:tracePt t="84329" x="7789863" y="2319338"/>
          <p14:tracePt t="84333" x="7799388" y="2319338"/>
          <p14:tracePt t="84339" x="7799388" y="2338388"/>
          <p14:tracePt t="84345" x="7808913" y="2355850"/>
          <p14:tracePt t="84349" x="7808913" y="2374900"/>
          <p14:tracePt t="84354" x="7808913" y="2392363"/>
          <p14:tracePt t="84360" x="7808913" y="2401888"/>
          <p14:tracePt t="84365" x="7808913" y="2419350"/>
          <p14:tracePt t="84369" x="7808913" y="2438400"/>
          <p14:tracePt t="84376" x="7808913" y="2465388"/>
          <p14:tracePt t="84379" x="7808913" y="2484438"/>
          <p14:tracePt t="84384" x="7808913" y="2511425"/>
          <p14:tracePt t="84389" x="7808913" y="2538413"/>
          <p14:tracePt t="84395" x="7808913" y="2565400"/>
          <p14:tracePt t="84399" x="7816850" y="2601913"/>
          <p14:tracePt t="84404" x="7816850" y="2620963"/>
          <p14:tracePt t="84409" x="7816850" y="2647950"/>
          <p14:tracePt t="84415" x="7816850" y="2667000"/>
          <p14:tracePt t="84419" x="7826375" y="2693988"/>
          <p14:tracePt t="84426" x="7826375" y="2720975"/>
          <p14:tracePt t="84429" x="7826375" y="2747963"/>
          <p14:tracePt t="84434" x="7826375" y="2784475"/>
          <p14:tracePt t="84442" x="7826375" y="2820988"/>
          <p14:tracePt t="84444" x="7826375" y="2867025"/>
          <p14:tracePt t="84449" x="7826375" y="2894013"/>
          <p14:tracePt t="84454" x="7826375" y="2930525"/>
          <p14:tracePt t="84460" x="7826375" y="2976563"/>
          <p14:tracePt t="84465" x="7826375" y="3005138"/>
          <p14:tracePt t="84470" x="7816850" y="3049588"/>
          <p14:tracePt t="84475" x="7816850" y="3078163"/>
          <p14:tracePt t="84481" x="7808913" y="3095625"/>
          <p14:tracePt t="84484" x="7808913" y="3114675"/>
          <p14:tracePt t="84809" x="7799388" y="3114675"/>
          <p14:tracePt t="84813" x="7789863" y="3122613"/>
          <p14:tracePt t="84818" x="7780338" y="3141663"/>
          <p14:tracePt t="84824" x="7762875" y="3151188"/>
          <p14:tracePt t="84829" x="7743825" y="3159125"/>
          <p14:tracePt t="84832" x="7726363" y="3178175"/>
          <p14:tracePt t="84839" x="7707313" y="3187700"/>
          <p14:tracePt t="84843" x="7680325" y="3195638"/>
          <p14:tracePt t="84849" x="7653338" y="3205163"/>
          <p14:tracePt t="84853" x="7626350" y="3214688"/>
          <p14:tracePt t="84860" x="7607300" y="3224213"/>
          <p14:tracePt t="84862" x="7597775" y="3224213"/>
          <p14:tracePt t="84868" x="7580313" y="3224213"/>
          <p14:tracePt t="84883" x="7561263" y="3224213"/>
          <p14:tracePt t="84893" x="7553325" y="3224213"/>
          <p14:tracePt t="84899" x="7543800" y="3224213"/>
          <p14:tracePt t="84902" x="7524750" y="3224213"/>
          <p14:tracePt t="84909" x="7516813" y="3214688"/>
          <p14:tracePt t="84913" x="7507288" y="3214688"/>
          <p14:tracePt t="84918" x="7507288" y="3205163"/>
          <p14:tracePt t="84926" x="7488238" y="3195638"/>
          <p14:tracePt t="84929" x="7480300" y="3187700"/>
          <p14:tracePt t="84943" x="7461250" y="3187700"/>
          <p14:tracePt t="84945" x="7451725" y="3178175"/>
          <p14:tracePt t="84949" x="7443788" y="3168650"/>
          <p14:tracePt t="84954" x="7443788" y="3159125"/>
          <p14:tracePt t="84961" x="7443788" y="3151188"/>
          <p14:tracePt t="84964" x="7424738" y="3141663"/>
          <p14:tracePt t="84968" x="7415213" y="3132138"/>
          <p14:tracePt t="84976" x="7415213" y="3122613"/>
          <p14:tracePt t="84978" x="7407275" y="3086100"/>
          <p14:tracePt t="84985" x="7397750" y="3059113"/>
          <p14:tracePt t="84990" x="7397750" y="3041650"/>
          <p14:tracePt t="84994" x="7397750" y="3022600"/>
          <p14:tracePt t="84999" x="7397750" y="2986088"/>
          <p14:tracePt t="85004" x="7397750" y="2968625"/>
          <p14:tracePt t="85009" x="7397750" y="2940050"/>
          <p14:tracePt t="85015" x="7407275" y="2903538"/>
          <p14:tracePt t="85018" x="7415213" y="2876550"/>
          <p14:tracePt t="85025" x="7434263" y="2849563"/>
          <p14:tracePt t="85029" x="7443788" y="2820988"/>
          <p14:tracePt t="85035" x="7451725" y="2794000"/>
          <p14:tracePt t="85042" x="7470775" y="2776538"/>
          <p14:tracePt t="85045" x="7488238" y="2747963"/>
          <p14:tracePt t="85051" x="7497763" y="2730500"/>
          <p14:tracePt t="85054" x="7516813" y="2711450"/>
          <p14:tracePt t="85060" x="7534275" y="2684463"/>
          <p14:tracePt t="85065" x="7543800" y="2684463"/>
          <p14:tracePt t="85070" x="7553325" y="2674938"/>
          <p14:tracePt t="85075" x="7553325" y="2667000"/>
          <p14:tracePt t="85081" x="7561263" y="2667000"/>
          <p14:tracePt t="85085" x="7570788" y="2667000"/>
          <p14:tracePt t="85091" x="7580313" y="2667000"/>
          <p14:tracePt t="85100" x="7589838" y="2657475"/>
          <p14:tracePt t="85104" x="7597775" y="2647950"/>
          <p14:tracePt t="85111" x="7607300" y="2647950"/>
          <p14:tracePt t="85121" x="7616825" y="2647950"/>
          <p14:tracePt t="85125" x="7626350" y="2647950"/>
          <p14:tracePt t="85131" x="7643813" y="2647950"/>
          <p14:tracePt t="85134" x="7670800" y="2647950"/>
          <p14:tracePt t="85142" x="7680325" y="2647950"/>
          <p14:tracePt t="85145" x="7699375" y="2647950"/>
          <p14:tracePt t="85151" x="7716838" y="2647950"/>
          <p14:tracePt t="85159" x="7743825" y="2647950"/>
          <p14:tracePt t="85160" x="7762875" y="2657475"/>
          <p14:tracePt t="85167" x="7780338" y="2657475"/>
          <p14:tracePt t="85171" x="7799388" y="2667000"/>
          <p14:tracePt t="85176" x="7808913" y="2667000"/>
          <p14:tracePt t="85181" x="7826375" y="2674938"/>
          <p14:tracePt t="85186" x="7845425" y="2684463"/>
          <p14:tracePt t="85197" x="7853363" y="2693988"/>
          <p14:tracePt t="85201" x="7862888" y="2693988"/>
          <p14:tracePt t="85211" x="7872413" y="2703513"/>
          <p14:tracePt t="85226" x="7881938" y="2711450"/>
          <p14:tracePt t="85237" x="7889875" y="2720975"/>
          <p14:tracePt t="85242" x="7899400" y="2720975"/>
          <p14:tracePt t="85247" x="7899400" y="2730500"/>
          <p14:tracePt t="85251" x="7908925" y="2730500"/>
          <p14:tracePt t="85262" x="7918450" y="2740025"/>
          <p14:tracePt t="85266" x="7918450" y="2757488"/>
          <p14:tracePt t="85270" x="7918450" y="2767013"/>
          <p14:tracePt t="85276" x="7918450" y="2784475"/>
          <p14:tracePt t="85282" x="7918450" y="2803525"/>
          <p14:tracePt t="85287" x="7918450" y="2840038"/>
          <p14:tracePt t="85292" x="7918450" y="2849563"/>
          <p14:tracePt t="85297" x="7918450" y="2876550"/>
          <p14:tracePt t="85302" x="7918450" y="2903538"/>
          <p14:tracePt t="85308" x="7918450" y="2930525"/>
          <p14:tracePt t="85312" x="7918450" y="2959100"/>
          <p14:tracePt t="85316" x="7918450" y="2976563"/>
          <p14:tracePt t="85324" x="7908925" y="3013075"/>
          <p14:tracePt t="85326" x="7908925" y="3032125"/>
          <p14:tracePt t="85332" x="7889875" y="3059113"/>
          <p14:tracePt t="85336" x="7881938" y="3078163"/>
          <p14:tracePt t="85342" x="7881938" y="3086100"/>
          <p14:tracePt t="85346" x="7862888" y="3105150"/>
          <p14:tracePt t="85352" x="7853363" y="3122613"/>
          <p14:tracePt t="85358" x="7835900" y="3141663"/>
          <p14:tracePt t="85362" x="7826375" y="3151188"/>
          <p14:tracePt t="85368" x="7816850" y="3168650"/>
          <p14:tracePt t="85373" x="7808913" y="3178175"/>
          <p14:tracePt t="85376" x="7789863" y="3195638"/>
          <p14:tracePt t="85383" x="7780338" y="3195638"/>
          <p14:tracePt t="85399" x="7772400" y="3205163"/>
          <p14:tracePt t="85402" x="7762875" y="3205163"/>
          <p14:tracePt t="85409" x="7762875" y="3214688"/>
          <p14:tracePt t="85412" x="7753350" y="3214688"/>
          <p14:tracePt t="85418" x="7743825" y="3214688"/>
          <p14:tracePt t="85428" x="7735888" y="3214688"/>
          <p14:tracePt t="85432" x="7735888" y="3224213"/>
          <p14:tracePt t="85439" x="7716838" y="3224213"/>
          <p14:tracePt t="85453" x="7699375" y="3224213"/>
          <p14:tracePt t="85459" x="7680325" y="3224213"/>
          <p14:tracePt t="85462" x="7670800" y="3224213"/>
          <p14:tracePt t="85468" x="7653338" y="3224213"/>
          <p14:tracePt t="85476" x="7634288" y="3224213"/>
          <p14:tracePt t="85479" x="7607300" y="3224213"/>
          <p14:tracePt t="85482" x="7589838" y="3224213"/>
          <p14:tracePt t="85489" x="7570788" y="3224213"/>
          <p14:tracePt t="85492" x="7553325" y="3214688"/>
          <p14:tracePt t="85499" x="7534275" y="3205163"/>
          <p14:tracePt t="85504" x="7516813" y="3195638"/>
          <p14:tracePt t="85509" x="7497763" y="3187700"/>
          <p14:tracePt t="85514" x="7488238" y="3178175"/>
          <p14:tracePt t="85518" x="7470775" y="3168650"/>
          <p14:tracePt t="85525" x="7451725" y="3159125"/>
          <p14:tracePt t="85529" x="7443788" y="3151188"/>
          <p14:tracePt t="85534" x="7424738" y="3141663"/>
          <p14:tracePt t="85544" x="7424738" y="3132138"/>
          <p14:tracePt t="85549" x="7415213" y="3122613"/>
          <p14:tracePt t="85554" x="7407275" y="3122613"/>
          <p14:tracePt t="85565" x="7397750" y="3122613"/>
          <p14:tracePt t="85576" x="7388225" y="3122613"/>
          <p14:tracePt t="85580" x="7388225" y="3114675"/>
          <p14:tracePt t="85584" x="7378700" y="3114675"/>
          <p14:tracePt t="85599" x="7378700" y="3105150"/>
          <p14:tracePt t="85604" x="7370763" y="3105150"/>
          <p14:tracePt t="85620" x="7370763" y="3095625"/>
          <p14:tracePt t="85634" x="7370763" y="3086100"/>
          <p14:tracePt t="85642" x="7361238" y="3078163"/>
          <p14:tracePt t="85654" x="7361238" y="3068638"/>
          <p14:tracePt t="85675" x="7361238" y="3059113"/>
          <p14:tracePt t="85681" x="7361238" y="3049588"/>
          <p14:tracePt t="85692" x="7361238" y="3041650"/>
          <p14:tracePt t="85695" x="7361238" y="3032125"/>
          <p14:tracePt t="85701" x="7370763" y="3022600"/>
          <p14:tracePt t="85704" x="7370763" y="3013075"/>
          <p14:tracePt t="85710" x="7370763" y="3005138"/>
          <p14:tracePt t="85714" x="7370763" y="2986088"/>
          <p14:tracePt t="85720" x="7378700" y="2976563"/>
          <p14:tracePt t="85726" x="7378700" y="2968625"/>
          <p14:tracePt t="85731" x="7378700" y="2940050"/>
          <p14:tracePt t="85737" x="7378700" y="2930525"/>
          <p14:tracePt t="85742" x="7378700" y="2922588"/>
          <p14:tracePt t="85747" x="7388225" y="2913063"/>
          <p14:tracePt t="85751" x="7397750" y="2913063"/>
          <p14:tracePt t="85758" x="7397750" y="2894013"/>
          <p14:tracePt t="85760" x="7407275" y="2894013"/>
          <p14:tracePt t="85766" x="7407275" y="2886075"/>
          <p14:tracePt t="85776" x="7415213" y="2886075"/>
          <p14:tracePt t="85797" x="7415213" y="2876550"/>
          <p14:tracePt t="85800" x="7424738" y="2876550"/>
          <p14:tracePt t="85817" x="7434263" y="2876550"/>
          <p14:tracePt t="85821" x="7434263" y="2867025"/>
          <p14:tracePt t="85826" x="7443788" y="2857500"/>
          <p14:tracePt t="85831" x="7461250" y="2857500"/>
          <p14:tracePt t="85837" x="7470775" y="2857500"/>
          <p14:tracePt t="85842" x="7488238" y="2849563"/>
          <p14:tracePt t="85846" x="7497763" y="2849563"/>
          <p14:tracePt t="85852" x="7516813" y="2840038"/>
          <p14:tracePt t="85860" x="7524750" y="2840038"/>
          <p14:tracePt t="85862" x="7543800" y="2840038"/>
          <p14:tracePt t="85866" x="7561263" y="2840038"/>
          <p14:tracePt t="85875" x="7580313" y="2840038"/>
          <p14:tracePt t="85877" x="7589838" y="2840038"/>
          <p14:tracePt t="85882" x="7607300" y="2840038"/>
          <p14:tracePt t="85886" x="7626350" y="2840038"/>
          <p14:tracePt t="85892" x="7634288" y="2840038"/>
          <p14:tracePt t="85896" x="7643813" y="2840038"/>
          <p14:tracePt t="85902" x="7653338" y="2840038"/>
          <p14:tracePt t="85908" x="7662863" y="2840038"/>
          <p14:tracePt t="85912" x="7670800" y="2849563"/>
          <p14:tracePt t="85916" x="7680325" y="2849563"/>
          <p14:tracePt t="85924" x="7680325" y="2857500"/>
          <p14:tracePt t="85930" x="7707313" y="2867025"/>
          <p14:tracePt t="85942" x="7716838" y="2876550"/>
          <p14:tracePt t="85946" x="7726363" y="2886075"/>
          <p14:tracePt t="85952" x="7726363" y="2894013"/>
          <p14:tracePt t="85960" x="7735888" y="2903538"/>
          <p14:tracePt t="85966" x="7743825" y="2903538"/>
          <p14:tracePt t="85974" x="7753350" y="2913063"/>
          <p14:tracePt t="85982" x="7762875" y="2922588"/>
          <p14:tracePt t="85986" x="7762875" y="2930525"/>
          <p14:tracePt t="85994" x="7772400" y="2940050"/>
          <p14:tracePt t="85997" x="7780338" y="2949575"/>
          <p14:tracePt t="86009" x="7780338" y="2959100"/>
          <p14:tracePt t="86013" x="7780338" y="2976563"/>
          <p14:tracePt t="86017" x="7780338" y="2995613"/>
          <p14:tracePt t="86025" x="7780338" y="3013075"/>
          <p14:tracePt t="86027" x="7780338" y="3041650"/>
          <p14:tracePt t="86032" x="7780338" y="3059113"/>
          <p14:tracePt t="86036" x="7772400" y="3078163"/>
          <p14:tracePt t="86043" x="7753350" y="3114675"/>
          <p14:tracePt t="86046" x="7743825" y="3132138"/>
          <p14:tracePt t="86052" x="7716838" y="3159125"/>
          <p14:tracePt t="86059" x="7689850" y="3178175"/>
          <p14:tracePt t="86062" x="7670800" y="3195638"/>
          <p14:tracePt t="86068" x="7643813" y="3205163"/>
          <p14:tracePt t="86074" x="7616825" y="3232150"/>
          <p14:tracePt t="86078" x="7570788" y="3232150"/>
          <p14:tracePt t="86082" x="7553325" y="3241675"/>
          <p14:tracePt t="86086" x="7534275" y="3241675"/>
          <p14:tracePt t="86094" x="7516813" y="3241675"/>
          <p14:tracePt t="86098" x="7488238" y="3241675"/>
          <p14:tracePt t="86102" x="7480300" y="3241675"/>
          <p14:tracePt t="86109" x="7461250" y="3241675"/>
          <p14:tracePt t="86118" x="7451725" y="3232150"/>
          <p14:tracePt t="86125" x="7434263" y="3224213"/>
          <p14:tracePt t="86128" x="7424738" y="3224213"/>
          <p14:tracePt t="86132" x="7424738" y="3214688"/>
          <p14:tracePt t="86139" x="7415213" y="3214688"/>
          <p14:tracePt t="86143" x="7407275" y="3205163"/>
          <p14:tracePt t="86160" x="7397750" y="3195638"/>
          <p14:tracePt t="86176" x="7388225" y="3195638"/>
          <p14:tracePt t="86178" x="7388225" y="3187700"/>
          <p14:tracePt t="86208" x="7388225" y="3178175"/>
          <p14:tracePt t="86228" x="7388225" y="3168650"/>
          <p14:tracePt t="86294" x="7388225" y="3159125"/>
          <p14:tracePt t="86320" x="7388225" y="3151188"/>
          <p14:tracePt t="86324" x="7378700" y="3151188"/>
          <p14:tracePt t="86330" x="7378700" y="3141663"/>
          <p14:tracePt t="86344" x="7378700" y="3132138"/>
          <p14:tracePt t="86354" x="7370763" y="3132138"/>
          <p14:tracePt t="86424" x="7361238" y="3132138"/>
          <p14:tracePt t="86441" x="7351713" y="3132138"/>
          <p14:tracePt t="86459" x="7342188" y="3132138"/>
          <p14:tracePt t="86471" x="7324725" y="3132138"/>
          <p14:tracePt t="86481" x="7305675" y="3132138"/>
          <p14:tracePt t="86491" x="7296150" y="3132138"/>
          <p14:tracePt t="86496" x="7278688" y="3132138"/>
          <p14:tracePt t="86500" x="7269163" y="3132138"/>
          <p14:tracePt t="86509" x="7259638" y="3132138"/>
          <p14:tracePt t="86510" x="7242175" y="3132138"/>
          <p14:tracePt t="86520" x="7223125" y="3132138"/>
          <p14:tracePt t="86526" x="7205663" y="3132138"/>
          <p14:tracePt t="86532" x="7186613" y="3132138"/>
          <p14:tracePt t="86536" x="7169150" y="3132138"/>
          <p14:tracePt t="86542" x="7150100" y="3132138"/>
          <p14:tracePt t="86546" x="7132638" y="3132138"/>
          <p14:tracePt t="86550" x="7123113" y="3132138"/>
          <p14:tracePt t="86558" x="7105650" y="3132138"/>
          <p14:tracePt t="86566" x="7096125" y="3132138"/>
          <p14:tracePt t="86576" x="7077075" y="3132138"/>
          <p14:tracePt t="86587" x="7059613" y="3132138"/>
          <p14:tracePt t="86596" x="7050088" y="3132138"/>
          <p14:tracePt t="86612" x="7040563" y="3122613"/>
          <p14:tracePt t="86616" x="7032625" y="3122613"/>
          <p14:tracePt t="86626" x="7023100" y="3122613"/>
          <p14:tracePt t="86632" x="7013575" y="3122613"/>
          <p14:tracePt t="86638" x="7004050" y="3114675"/>
          <p14:tracePt t="86643" x="6996113" y="3114675"/>
          <p14:tracePt t="86652" x="6986588" y="3114675"/>
          <p14:tracePt t="86659" x="6967538" y="3114675"/>
          <p14:tracePt t="86668" x="6959600" y="3114675"/>
          <p14:tracePt t="86675" x="6950075" y="3114675"/>
          <p14:tracePt t="86678" x="6940550" y="3114675"/>
          <p14:tracePt t="86688" x="6931025" y="3114675"/>
          <p14:tracePt t="86693" x="6931025" y="3105150"/>
          <p14:tracePt t="86698" x="6923088" y="3105150"/>
          <p14:tracePt t="86709" x="6904038" y="3105150"/>
          <p14:tracePt t="86718" x="6894513" y="3105150"/>
          <p14:tracePt t="86724" x="6886575" y="3105150"/>
          <p14:tracePt t="86728" x="6877050" y="3105150"/>
          <p14:tracePt t="86738" x="6858000" y="3105150"/>
          <p14:tracePt t="86744" x="6850063" y="3105150"/>
          <p14:tracePt t="86748" x="6840538" y="3105150"/>
          <p14:tracePt t="86752" x="6831013" y="3105150"/>
          <p14:tracePt t="86759" x="6821488" y="3105150"/>
          <p14:tracePt t="86768" x="6813550" y="3105150"/>
          <p14:tracePt t="86778" x="6804025" y="3114675"/>
          <p14:tracePt t="86804" x="6794500" y="3114675"/>
          <p14:tracePt t="86834" x="6784975" y="3114675"/>
          <p14:tracePt t="87398" x="6794500" y="3114675"/>
          <p14:tracePt t="87408" x="6804025" y="3114675"/>
          <p14:tracePt t="87418" x="6804025" y="3122613"/>
          <p14:tracePt t="87425" x="6813550" y="3122613"/>
          <p14:tracePt t="87428" x="6821488" y="3122613"/>
          <p14:tracePt t="87434" x="6831013" y="3122613"/>
          <p14:tracePt t="87438" x="6840538" y="3122613"/>
          <p14:tracePt t="87444" x="6858000" y="3122613"/>
          <p14:tracePt t="87450" x="6867525" y="3122613"/>
          <p14:tracePt t="87455" x="6877050" y="3122613"/>
          <p14:tracePt t="87459" x="6894513" y="3122613"/>
          <p14:tracePt t="87464" x="6940550" y="3122613"/>
          <p14:tracePt t="87470" x="6959600" y="3122613"/>
          <p14:tracePt t="87475" x="6986588" y="3122613"/>
          <p14:tracePt t="87480" x="7004050" y="3114675"/>
          <p14:tracePt t="87484" x="7023100" y="3114675"/>
          <p14:tracePt t="87492" x="7040563" y="3114675"/>
          <p14:tracePt t="87495" x="7069138" y="3114675"/>
          <p14:tracePt t="87500" x="7077075" y="3114675"/>
          <p14:tracePt t="87505" x="7086600" y="3114675"/>
          <p14:tracePt t="87510" x="7096125" y="3114675"/>
          <p14:tracePt t="87514" x="7105650" y="3114675"/>
          <p14:tracePt t="87530" x="7113588" y="3114675"/>
          <p14:tracePt t="87544" x="7123113" y="3114675"/>
          <p14:tracePt t="87550" x="7142163" y="3114675"/>
          <p14:tracePt t="87556" x="7150100" y="3114675"/>
          <p14:tracePt t="87560" x="7169150" y="3114675"/>
          <p14:tracePt t="87564" x="7186613" y="3105150"/>
          <p14:tracePt t="87570" x="7205663" y="3105150"/>
          <p14:tracePt t="87580" x="7215188" y="3105150"/>
          <p14:tracePt t="87586" x="7232650" y="3105150"/>
          <p14:tracePt t="87592" x="7242175" y="3105150"/>
          <p14:tracePt t="87596" x="7251700" y="3105150"/>
          <p14:tracePt t="87600" x="7259638" y="3105150"/>
          <p14:tracePt t="87620" x="7269163" y="3105150"/>
          <p14:tracePt t="87626" x="7278688" y="3105150"/>
          <p14:tracePt t="87646" x="7288213" y="3105150"/>
          <p14:tracePt t="87660" x="7296150" y="3105150"/>
          <p14:tracePt t="87680" x="7305675" y="3105150"/>
          <p14:tracePt t="87692" x="7315200" y="3105150"/>
          <p14:tracePt t="87716" x="7324725" y="3105150"/>
          <p14:tracePt t="87725" x="7334250" y="3105150"/>
          <p14:tracePt t="87742" x="7342188" y="3105150"/>
          <p14:tracePt t="87853" x="7334250" y="3105150"/>
          <p14:tracePt t="87858" x="7324725" y="3105150"/>
          <p14:tracePt t="87862" x="7315200" y="3105150"/>
          <p14:tracePt t="87874" x="7305675" y="3105150"/>
          <p14:tracePt t="87878" x="7288213" y="3105150"/>
          <p14:tracePt t="87882" x="7278688" y="3105150"/>
          <p14:tracePt t="87891" x="7259638" y="3105150"/>
          <p14:tracePt t="87892" x="7242175" y="3105150"/>
          <p14:tracePt t="87906" x="7215188" y="3105150"/>
          <p14:tracePt t="87909" x="7196138" y="3105150"/>
          <p14:tracePt t="87912" x="7178675" y="3095625"/>
          <p14:tracePt t="87918" x="7142163" y="3095625"/>
          <p14:tracePt t="87925" x="7123113" y="3086100"/>
          <p14:tracePt t="87928" x="7096125" y="3086100"/>
          <p14:tracePt t="87934" x="7077075" y="3086100"/>
          <p14:tracePt t="87943" x="7059613" y="3086100"/>
          <p14:tracePt t="87944" x="7032625" y="3086100"/>
          <p14:tracePt t="87948" x="7013575" y="3086100"/>
          <p14:tracePt t="87955" x="6996113" y="3086100"/>
          <p14:tracePt t="87959" x="6967538" y="3086100"/>
          <p14:tracePt t="87964" x="6950075" y="3086100"/>
          <p14:tracePt t="87968" x="6940550" y="3086100"/>
          <p14:tracePt t="87975" x="6931025" y="3086100"/>
          <p14:tracePt t="87978" x="6913563" y="3086100"/>
          <p14:tracePt t="87984" x="6904038" y="3086100"/>
          <p14:tracePt t="87991" x="6894513" y="3086100"/>
          <p14:tracePt t="87994" x="6877050" y="3086100"/>
          <p14:tracePt t="88006" x="6858000" y="3086100"/>
          <p14:tracePt t="88014" x="6850063" y="3086100"/>
          <p14:tracePt t="88018" x="6840538" y="3086100"/>
          <p14:tracePt t="88034" x="6831013" y="3086100"/>
          <p14:tracePt t="88042" x="6821488" y="3086100"/>
          <p14:tracePt t="88044" x="6813550" y="3086100"/>
          <p14:tracePt t="88048" x="6804025" y="3086100"/>
          <p14:tracePt t="88056" x="6794500" y="3086100"/>
          <p14:tracePt t="88064" x="6784975" y="3086100"/>
          <p14:tracePt t="88240" x="6794500" y="3086100"/>
          <p14:tracePt t="88246" x="6804025" y="3086100"/>
          <p14:tracePt t="88257" x="6813550" y="3086100"/>
          <p14:tracePt t="88266" x="6821488" y="3086100"/>
          <p14:tracePt t="88275" x="6831013" y="3086100"/>
          <p14:tracePt t="88282" x="6850063" y="3095625"/>
          <p14:tracePt t="88292" x="6867525" y="3095625"/>
          <p14:tracePt t="88296" x="6877050" y="3105150"/>
          <p14:tracePt t="88309" x="6886575" y="3105150"/>
          <p14:tracePt t="88312" x="6894513" y="3114675"/>
          <p14:tracePt t="88316" x="6904038" y="3114675"/>
          <p14:tracePt t="88324" x="6913563" y="3114675"/>
          <p14:tracePt t="88326" x="6923088" y="3114675"/>
          <p14:tracePt t="88332" x="6931025" y="3114675"/>
          <p14:tracePt t="88343" x="6940550" y="3114675"/>
          <p14:tracePt t="88352" x="6950075" y="3114675"/>
          <p14:tracePt t="88358" x="6950075" y="3122613"/>
          <p14:tracePt t="88492" x="6940550" y="3122613"/>
          <p14:tracePt t="88499" x="6931025" y="3122613"/>
          <p14:tracePt t="88515" x="6931025" y="3114675"/>
          <p14:tracePt t="88525" x="6923088" y="3114675"/>
          <p14:tracePt t="88534" x="6923088" y="3105150"/>
          <p14:tracePt t="88541" x="6913563" y="3105150"/>
          <p14:tracePt t="88555" x="6904038" y="3105150"/>
          <p14:tracePt t="88568" x="6894513" y="3105150"/>
          <p14:tracePt t="88590" x="6886575" y="3095625"/>
          <p14:tracePt t="88621" x="6877050" y="3086100"/>
          <p14:tracePt t="88626" x="6867525" y="3086100"/>
          <p14:tracePt t="88751" x="6877050" y="3086100"/>
          <p14:tracePt t="88771" x="6886575" y="3086100"/>
          <p14:tracePt t="88777" x="6904038" y="3086100"/>
          <p14:tracePt t="88780" x="6913563" y="3086100"/>
          <p14:tracePt t="88786" x="6931025" y="3086100"/>
          <p14:tracePt t="88791" x="6940550" y="3086100"/>
          <p14:tracePt t="88796" x="6950075" y="3086100"/>
          <p14:tracePt t="88800" x="6967538" y="3086100"/>
          <p14:tracePt t="88809" x="7004050" y="3086100"/>
          <p14:tracePt t="88810" x="7032625" y="3086100"/>
          <p14:tracePt t="88817" x="7050088" y="3086100"/>
          <p14:tracePt t="88821" x="7086600" y="3086100"/>
          <p14:tracePt t="88826" x="7113588" y="3086100"/>
          <p14:tracePt t="88833" x="7150100" y="3086100"/>
          <p14:tracePt t="88836" x="7186613" y="3086100"/>
          <p14:tracePt t="88842" x="7215188" y="3086100"/>
          <p14:tracePt t="88846" x="7251700" y="3086100"/>
          <p14:tracePt t="88852" x="7288213" y="3086100"/>
          <p14:tracePt t="88859" x="7315200" y="3086100"/>
          <p14:tracePt t="88862" x="7334250" y="3086100"/>
          <p14:tracePt t="88867" x="7361238" y="3086100"/>
          <p14:tracePt t="88875" x="7378700" y="3086100"/>
          <p14:tracePt t="88879" x="7397750" y="3086100"/>
          <p14:tracePt t="88883" x="7415213" y="3086100"/>
          <p14:tracePt t="88890" x="7424738" y="3086100"/>
          <p14:tracePt t="88892" x="7434263" y="3086100"/>
          <p14:tracePt t="88899" x="7443788" y="3086100"/>
          <p14:tracePt t="88903" x="7451725" y="3086100"/>
          <p14:tracePt t="88909" x="7461250" y="3086100"/>
          <p14:tracePt t="88912" x="7470775" y="3086100"/>
          <p14:tracePt t="88918" x="7488238" y="3086100"/>
          <p14:tracePt t="88925" x="7507288" y="3086100"/>
          <p14:tracePt t="88928" x="7516813" y="3086100"/>
          <p14:tracePt t="88932" x="7543800" y="3086100"/>
          <p14:tracePt t="88941" x="7561263" y="3086100"/>
          <p14:tracePt t="88944" x="7589838" y="3078163"/>
          <p14:tracePt t="88948" x="7616825" y="3078163"/>
          <p14:tracePt t="88952" x="7643813" y="3078163"/>
          <p14:tracePt t="88958" x="7670800" y="3078163"/>
          <p14:tracePt t="88964" x="7707313" y="3078163"/>
          <p14:tracePt t="88968" x="7735888" y="3078163"/>
          <p14:tracePt t="88976" x="7762875" y="3078163"/>
          <p14:tracePt t="88978" x="7789863" y="3078163"/>
          <p14:tracePt t="88984" x="7816850" y="3078163"/>
          <p14:tracePt t="88991" x="7853363" y="3078163"/>
          <p14:tracePt t="88994" x="7881938" y="3078163"/>
          <p14:tracePt t="88998" x="7908925" y="3078163"/>
          <p14:tracePt t="89005" x="7926388" y="3068638"/>
          <p14:tracePt t="89009" x="7945438" y="3068638"/>
          <p14:tracePt t="89015" x="7962900" y="3068638"/>
          <p14:tracePt t="89019" x="7981950" y="3068638"/>
          <p14:tracePt t="89025" x="7991475" y="3068638"/>
          <p14:tracePt t="89028" x="7999413" y="3068638"/>
          <p14:tracePt t="89034" x="8008938" y="3068638"/>
          <p14:tracePt t="89041" x="8018463" y="3068638"/>
          <p14:tracePt t="89044" x="8035925" y="3059113"/>
          <p14:tracePt t="89048" x="8054975" y="3059113"/>
          <p14:tracePt t="89055" x="8072438" y="3049588"/>
          <p14:tracePt t="89061" x="8091488" y="3049588"/>
          <p14:tracePt t="89065" x="8118475" y="3041650"/>
          <p14:tracePt t="89069" x="8137525" y="3041650"/>
          <p14:tracePt t="89075" x="8154988" y="3032125"/>
          <p14:tracePt t="89080" x="8191500" y="3032125"/>
          <p14:tracePt t="89084" x="8220075" y="3032125"/>
          <p14:tracePt t="89092" x="8247063" y="3022600"/>
          <p14:tracePt t="89094" x="8274050" y="3022600"/>
          <p14:tracePt t="89101" x="8301038" y="3022600"/>
          <p14:tracePt t="89105" x="8337550" y="3022600"/>
          <p14:tracePt t="89110" x="8366125" y="3022600"/>
          <p14:tracePt t="89115" x="8393113" y="3022600"/>
          <p14:tracePt t="89121" x="8410575" y="3022600"/>
          <p14:tracePt t="89125" x="8429625" y="3022600"/>
          <p14:tracePt t="89131" x="8456613" y="3022600"/>
          <p14:tracePt t="89135" x="8475663" y="3022600"/>
          <p14:tracePt t="89142" x="8493125" y="3022600"/>
          <p14:tracePt t="89144" x="8512175" y="3022600"/>
          <p14:tracePt t="89150" x="8529638" y="3022600"/>
          <p14:tracePt t="89155" x="8548688" y="3022600"/>
          <p14:tracePt t="89161" x="8566150" y="3022600"/>
          <p14:tracePt t="89171" x="8585200" y="3022600"/>
          <p14:tracePt t="89175" x="8602663" y="3022600"/>
          <p14:tracePt t="89180" x="8621713" y="3022600"/>
          <p14:tracePt t="89184" x="8639175" y="3022600"/>
          <p14:tracePt t="89192" x="8648700" y="3022600"/>
          <p14:tracePt t="89196" x="8675688" y="3022600"/>
          <p14:tracePt t="89201" x="8694738" y="3022600"/>
          <p14:tracePt t="89209" x="8712200" y="3005138"/>
          <p14:tracePt t="89210" x="8731250" y="3005138"/>
          <p14:tracePt t="89216" x="8758238" y="3005138"/>
          <p14:tracePt t="89220" x="8775700" y="3005138"/>
          <p14:tracePt t="89226" x="8812213" y="3005138"/>
          <p14:tracePt t="89230" x="8858250" y="3005138"/>
          <p14:tracePt t="89236" x="8894763" y="2995613"/>
          <p14:tracePt t="89242" x="8931275" y="2995613"/>
          <p14:tracePt t="89247" x="8967788" y="2995613"/>
          <p14:tracePt t="89251" x="9013825" y="2995613"/>
          <p14:tracePt t="89258" x="9050338" y="2995613"/>
          <p14:tracePt t="89261" x="9086850" y="2995613"/>
          <p14:tracePt t="89266" x="9142413" y="2995613"/>
          <p14:tracePt t="89270" x="9186863" y="2995613"/>
          <p14:tracePt t="89276" x="9259888" y="2986088"/>
          <p14:tracePt t="89281" x="9296400" y="2986088"/>
          <p14:tracePt t="89286" x="9342438" y="2986088"/>
          <p14:tracePt t="89292" x="9398000" y="2986088"/>
          <p14:tracePt t="89296" x="9434513" y="2976563"/>
          <p14:tracePt t="89300" x="9471025" y="2976563"/>
          <p14:tracePt t="89308" x="9515475" y="2976563"/>
          <p14:tracePt t="89312" x="9551988" y="2976563"/>
          <p14:tracePt t="89316" x="9588500" y="2976563"/>
          <p14:tracePt t="89324" x="9617075" y="2976563"/>
          <p14:tracePt t="89326" x="9634538" y="2976563"/>
          <p14:tracePt t="89332" x="9661525" y="2976563"/>
          <p14:tracePt t="89336" x="9680575" y="2976563"/>
          <p14:tracePt t="89342" x="9698038" y="2976563"/>
          <p14:tracePt t="89346" x="9717088" y="2976563"/>
          <p14:tracePt t="89352" x="9734550" y="2976563"/>
          <p14:tracePt t="89358" x="9744075" y="2976563"/>
          <p14:tracePt t="89362" x="9763125" y="2976563"/>
          <p14:tracePt t="89366" x="9790113" y="2976563"/>
          <p14:tracePt t="89375" x="9809163" y="2976563"/>
          <p14:tracePt t="89376" x="9836150" y="2976563"/>
          <p14:tracePt t="89382" x="9882188" y="2986088"/>
          <p14:tracePt t="89386" x="9909175" y="3013075"/>
          <p14:tracePt t="89392" x="9955213" y="3022600"/>
          <p14:tracePt t="89396" x="9982200" y="3032125"/>
          <p14:tracePt t="89402" x="10028238" y="3049588"/>
          <p14:tracePt t="89408" x="10055225" y="3059113"/>
          <p14:tracePt t="89412" x="10091738" y="3086100"/>
          <p14:tracePt t="89416" x="10118725" y="3086100"/>
          <p14:tracePt t="89426" x="10137775" y="3095625"/>
          <p14:tracePt t="89428" x="10155238" y="3095625"/>
          <p14:tracePt t="89432" x="10174288" y="3105150"/>
          <p14:tracePt t="89440" x="10191750" y="3105150"/>
          <p14:tracePt t="89443" x="10201275" y="3105150"/>
          <p14:tracePt t="89452" x="10210800" y="3105150"/>
          <p14:tracePt t="89604" x="10218738" y="3105150"/>
          <p14:tracePt t="89608" x="10237788" y="3105150"/>
          <p14:tracePt t="89614" x="10255250" y="3114675"/>
          <p14:tracePt t="89619" x="10274300" y="3114675"/>
          <p14:tracePt t="89625" x="10291763" y="3122613"/>
          <p14:tracePt t="89629" x="10320338" y="3122613"/>
          <p14:tracePt t="89635" x="10356850" y="3132138"/>
          <p14:tracePt t="89640" x="10383838" y="3141663"/>
          <p14:tracePt t="89645" x="10437813" y="3141663"/>
          <p14:tracePt t="89651" x="10466388" y="3151188"/>
          <p14:tracePt t="89655" x="10493375" y="3159125"/>
          <p14:tracePt t="89660" x="10529888" y="3159125"/>
          <p14:tracePt t="89664" x="10556875" y="3168650"/>
          <p14:tracePt t="89671" x="10602913" y="3178175"/>
          <p14:tracePt t="89675" x="10629900" y="3187700"/>
          <p14:tracePt t="89681" x="10648950" y="3195638"/>
          <p14:tracePt t="89684" x="10666413" y="3195638"/>
          <p14:tracePt t="89692" x="10685463" y="3195638"/>
          <p14:tracePt t="89694" x="10694988" y="3205163"/>
          <p14:tracePt t="89708" x="10702925" y="3205163"/>
          <p14:tracePt t="89715" x="10712450" y="3214688"/>
          <p14:tracePt t="89718" x="10712450" y="3224213"/>
          <p14:tracePt t="89725" x="10721975" y="3224213"/>
          <p14:tracePt t="89729" x="10731500" y="3232150"/>
          <p14:tracePt t="89735" x="10739438" y="3251200"/>
          <p14:tracePt t="89740" x="10748963" y="3268663"/>
          <p14:tracePt t="89744" x="10758488" y="3287713"/>
          <p14:tracePt t="89748" x="10775950" y="3305175"/>
          <p14:tracePt t="89754" x="10785475" y="3333750"/>
          <p14:tracePt t="89759" x="10795000" y="3360738"/>
          <p14:tracePt t="89764" x="10812463" y="3397250"/>
          <p14:tracePt t="89770" x="10841038" y="3424238"/>
          <p14:tracePt t="89775" x="10858500" y="3470275"/>
          <p14:tracePt t="89780" x="10877550" y="3497263"/>
          <p14:tracePt t="89784" x="10904538" y="3543300"/>
          <p14:tracePt t="89791" x="10922000" y="3589338"/>
          <p14:tracePt t="89794" x="10958513" y="3633788"/>
          <p14:tracePt t="89800" x="10987088" y="3679825"/>
          <p14:tracePt t="89804" x="10995025" y="3716338"/>
          <p14:tracePt t="89810" x="11004550" y="3743325"/>
          <p14:tracePt t="89814" x="11023600" y="3762375"/>
          <p14:tracePt t="89820" x="11031538" y="3789363"/>
          <p14:tracePt t="89825" x="11031538" y="3808413"/>
          <p14:tracePt t="89831" x="11031538" y="3816350"/>
          <p14:tracePt t="89834" x="11031538" y="3825875"/>
          <p14:tracePt t="89841" x="11031538" y="3835400"/>
          <p14:tracePt t="89844" x="11031538" y="3852863"/>
          <p14:tracePt t="89855" x="11031538" y="3862388"/>
          <p14:tracePt t="89860" x="11031538" y="3881438"/>
          <p14:tracePt t="89866" x="11014075" y="3898900"/>
          <p14:tracePt t="89870" x="11004550" y="3898900"/>
          <p14:tracePt t="89875" x="11004550" y="3908425"/>
          <p14:tracePt t="89880" x="10987088" y="3917950"/>
          <p14:tracePt t="89884" x="10977563" y="3935413"/>
          <p14:tracePt t="89892" x="10958513" y="3935413"/>
          <p14:tracePt t="89896" x="10950575" y="3954463"/>
          <p14:tracePt t="89901" x="10931525" y="3954463"/>
          <p14:tracePt t="89908" x="10914063" y="3963988"/>
          <p14:tracePt t="89911" x="10895013" y="3971925"/>
          <p14:tracePt t="89916" x="10868025" y="4000500"/>
          <p14:tracePt t="89920" x="10848975" y="4008438"/>
          <p14:tracePt t="89926" x="10804525" y="4017963"/>
          <p14:tracePt t="89930" x="10775950" y="4027488"/>
          <p14:tracePt t="89936" x="10731500" y="4037013"/>
          <p14:tracePt t="89942" x="10675938" y="4044950"/>
          <p14:tracePt t="89946" x="10612438" y="4044950"/>
          <p14:tracePt t="89950" x="10556875" y="4073525"/>
          <p14:tracePt t="89959" x="10474325" y="4073525"/>
          <p14:tracePt t="89960" x="10383838" y="4073525"/>
          <p14:tracePt t="89966" x="10328275" y="4081463"/>
          <p14:tracePt t="89971" x="10274300" y="4081463"/>
          <p14:tracePt t="89976" x="10228263" y="4081463"/>
          <p14:tracePt t="89983" x="10191750" y="4081463"/>
          <p14:tracePt t="89987" x="10145713" y="4081463"/>
          <p14:tracePt t="89991" x="10118725" y="4081463"/>
          <p14:tracePt t="89996" x="10091738" y="4081463"/>
          <p14:tracePt t="90002" x="10064750" y="4081463"/>
          <p14:tracePt t="90008" x="10045700" y="4081463"/>
          <p14:tracePt t="90012" x="10028238" y="4081463"/>
          <p14:tracePt t="90016" x="10009188" y="4073525"/>
          <p14:tracePt t="90024" x="9999663" y="4073525"/>
          <p14:tracePt t="90026" x="9982200" y="4064000"/>
          <p14:tracePt t="90033" x="9972675" y="4054475"/>
          <p14:tracePt t="90036" x="9955213" y="4044950"/>
          <p14:tracePt t="90042" x="9955213" y="4037013"/>
          <p14:tracePt t="90047" x="9945688" y="4008438"/>
          <p14:tracePt t="90053" x="9936163" y="3990975"/>
          <p14:tracePt t="90058" x="9918700" y="3963988"/>
          <p14:tracePt t="90063" x="9909175" y="3935413"/>
          <p14:tracePt t="90067" x="9899650" y="3889375"/>
          <p14:tracePt t="90074" x="9872663" y="3862388"/>
          <p14:tracePt t="90076" x="9853613" y="3798888"/>
          <p14:tracePt t="90082" x="9836150" y="3771900"/>
          <p14:tracePt t="90086" x="9817100" y="3743325"/>
          <p14:tracePt t="90092" x="9799638" y="3698875"/>
          <p14:tracePt t="90099" x="9780588" y="3652838"/>
          <p14:tracePt t="90102" x="9763125" y="3606800"/>
          <p14:tracePt t="90108" x="9744075" y="3560763"/>
          <p14:tracePt t="90112" x="9717088" y="3524250"/>
          <p14:tracePt t="90119" x="9707563" y="3460750"/>
          <p14:tracePt t="90124" x="9690100" y="3414713"/>
          <p14:tracePt t="90128" x="9680575" y="3387725"/>
          <p14:tracePt t="90132" x="9661525" y="3351213"/>
          <p14:tracePt t="90140" x="9661525" y="3341688"/>
          <p14:tracePt t="90143" x="9653588" y="3305175"/>
          <p14:tracePt t="90148" x="9653588" y="3278188"/>
          <p14:tracePt t="90153" x="9653588" y="3251200"/>
          <p14:tracePt t="90158" x="9653588" y="3232150"/>
          <p14:tracePt t="90162" x="9653588" y="3178175"/>
          <p14:tracePt t="90168" x="9653588" y="3159125"/>
          <p14:tracePt t="90174" x="9671050" y="3114675"/>
          <p14:tracePt t="90178" x="9680575" y="3078163"/>
          <p14:tracePt t="90182" x="9690100" y="3032125"/>
          <p14:tracePt t="90190" x="9707563" y="3013075"/>
          <p14:tracePt t="90192" x="9717088" y="2968625"/>
          <p14:tracePt t="90199" x="9726613" y="2949575"/>
          <p14:tracePt t="90202" x="9753600" y="2922588"/>
          <p14:tracePt t="90208" x="9763125" y="2903538"/>
          <p14:tracePt t="90214" x="9780588" y="2894013"/>
          <p14:tracePt t="90219" x="9790113" y="2876550"/>
          <p14:tracePt t="90224" x="9799638" y="2867025"/>
          <p14:tracePt t="90228" x="9809163" y="2857500"/>
          <p14:tracePt t="90234" x="9817100" y="2849563"/>
          <p14:tracePt t="90240" x="9836150" y="2840038"/>
          <p14:tracePt t="90244" x="9845675" y="2840038"/>
          <p14:tracePt t="90249" x="9863138" y="2820988"/>
          <p14:tracePt t="90254" x="9872663" y="2820988"/>
          <p14:tracePt t="90259" x="9890125" y="2803525"/>
          <p14:tracePt t="90265" x="9918700" y="2794000"/>
          <p14:tracePt t="90269" x="9926638" y="2794000"/>
          <p14:tracePt t="90275" x="9945688" y="2784475"/>
          <p14:tracePt t="90279" x="9963150" y="2776538"/>
          <p14:tracePt t="90285" x="9982200" y="2767013"/>
          <p14:tracePt t="90291" x="9999663" y="2757488"/>
          <p14:tracePt t="90294" x="10018713" y="2747963"/>
          <p14:tracePt t="90298" x="10036175" y="2747963"/>
          <p14:tracePt t="90304" x="10055225" y="2747963"/>
          <p14:tracePt t="90309" x="10064750" y="2740025"/>
          <p14:tracePt t="90314" x="10072688" y="2740025"/>
          <p14:tracePt t="90318" x="10082213" y="2740025"/>
          <p14:tracePt t="90325" x="10091738" y="2740025"/>
          <p14:tracePt t="90328" x="10101263" y="2740025"/>
          <p14:tracePt t="90335" x="10118725" y="2740025"/>
          <p14:tracePt t="90340" x="10137775" y="2740025"/>
          <p14:tracePt t="90345" x="10155238" y="2740025"/>
          <p14:tracePt t="90350" x="10164763" y="2740025"/>
          <p14:tracePt t="90355" x="10174288" y="2747963"/>
          <p14:tracePt t="90360" x="10182225" y="2747963"/>
          <p14:tracePt t="90365" x="10191750" y="2757488"/>
          <p14:tracePt t="90369" x="10218738" y="2776538"/>
          <p14:tracePt t="90375" x="10237788" y="2784475"/>
          <p14:tracePt t="90381" x="10255250" y="2794000"/>
          <p14:tracePt t="90384" x="10291763" y="2813050"/>
          <p14:tracePt t="90391" x="10310813" y="2830513"/>
          <p14:tracePt t="90395" x="10337800" y="2857500"/>
          <p14:tracePt t="90401" x="10374313" y="2886075"/>
          <p14:tracePt t="90404" x="10420350" y="2913063"/>
          <p14:tracePt t="90410" x="10447338" y="2930525"/>
          <p14:tracePt t="90414" x="10474325" y="2949575"/>
          <p14:tracePt t="90421" x="10510838" y="2968625"/>
          <p14:tracePt t="90425" x="10529888" y="2986088"/>
          <p14:tracePt t="90430" x="10547350" y="2995613"/>
          <p14:tracePt t="90435" x="10566400" y="3013075"/>
          <p14:tracePt t="90441" x="10575925" y="3013075"/>
          <p14:tracePt t="90447" x="10585450" y="3022600"/>
          <p14:tracePt t="90454" x="10585450" y="3032125"/>
          <p14:tracePt t="90460" x="10593388" y="3032125"/>
          <p14:tracePt t="90466" x="10593388" y="3041650"/>
          <p14:tracePt t="90471" x="10602913" y="3049588"/>
          <p14:tracePt t="90476" x="10602913" y="3068638"/>
          <p14:tracePt t="90480" x="10602913" y="3086100"/>
          <p14:tracePt t="90486" x="10602913" y="3095625"/>
          <p14:tracePt t="90491" x="10602913" y="3132138"/>
          <p14:tracePt t="90496" x="10602913" y="3151188"/>
          <p14:tracePt t="90500" x="10602913" y="3187700"/>
          <p14:tracePt t="90508" x="10593388" y="3214688"/>
          <p14:tracePt t="90510" x="10585450" y="3260725"/>
          <p14:tracePt t="90517" x="10556875" y="3305175"/>
          <p14:tracePt t="90521" x="10539413" y="3333750"/>
          <p14:tracePt t="90527" x="10520363" y="3370263"/>
          <p14:tracePt t="90531" x="10510838" y="3406775"/>
          <p14:tracePt t="90536" x="10483850" y="3443288"/>
          <p14:tracePt t="90541" x="10466388" y="3470275"/>
          <p14:tracePt t="90546" x="10466388" y="3479800"/>
          <p14:tracePt t="90550" x="10447338" y="3487738"/>
          <p14:tracePt t="90558" x="10447338" y="3497263"/>
          <p14:tracePt t="90560" x="10437813" y="3497263"/>
          <p14:tracePt t="90647" x="10429875" y="3497263"/>
          <p14:tracePt t="90653" x="10420350" y="3497263"/>
          <p14:tracePt t="90657" x="10420350" y="3487738"/>
          <p14:tracePt t="90663" x="10410825" y="3487738"/>
          <p14:tracePt t="90675" x="10401300" y="3479800"/>
          <p14:tracePt t="90702" x="10393363" y="3479800"/>
          <p14:tracePt t="90749" x="10393363" y="3470275"/>
          <p14:tracePt t="90814" x="10393363" y="3460750"/>
          <p14:tracePt t="90818" x="10393363" y="3451225"/>
          <p14:tracePt t="90828" x="10393363" y="3443288"/>
          <p14:tracePt t="90835" x="10383838" y="3433763"/>
          <p14:tracePt t="90841" x="10383838" y="3424238"/>
          <p14:tracePt t="90845" x="10374313" y="3414713"/>
          <p14:tracePt t="90848" x="10364788" y="3414713"/>
          <p14:tracePt t="90854" x="10364788" y="3406775"/>
          <p14:tracePt t="90858" x="10347325" y="3397250"/>
          <p14:tracePt t="90868" x="10337800" y="3397250"/>
          <p14:tracePt t="90879" x="10328275" y="3397250"/>
          <p14:tracePt t="90891" x="10328275" y="3387725"/>
          <p14:tracePt t="90895" x="10320338" y="3387725"/>
          <p14:tracePt t="90898" x="10310813" y="3387725"/>
          <p14:tracePt t="90908" x="10301288" y="3387725"/>
          <p14:tracePt t="90915" x="10291763" y="3387725"/>
          <p14:tracePt t="90921" x="10283825" y="3387725"/>
          <p14:tracePt t="90924" x="10264775" y="3387725"/>
          <p14:tracePt t="90928" x="10255250" y="3387725"/>
          <p14:tracePt t="90935" x="10218738" y="3387725"/>
          <p14:tracePt t="90941" x="10191750" y="3387725"/>
          <p14:tracePt t="90958" x="10101263" y="3387725"/>
          <p14:tracePt t="90961" x="10091738" y="3387725"/>
          <p14:tracePt t="90965" x="10036175" y="3387725"/>
          <p14:tracePt t="90971" x="9999663" y="3378200"/>
          <p14:tracePt t="90975" x="9963150" y="3360738"/>
          <p14:tracePt t="90981" x="9918700" y="3360738"/>
          <p14:tracePt t="90985" x="9863138" y="3360738"/>
          <p14:tracePt t="90991" x="9809163" y="3351213"/>
          <p14:tracePt t="90995" x="9753600" y="3351213"/>
          <p14:tracePt t="91000" x="9707563" y="3341688"/>
          <p14:tracePt t="91004" x="9644063" y="3333750"/>
          <p14:tracePt t="91010" x="9588500" y="3333750"/>
          <p14:tracePt t="91015" x="9525000" y="3305175"/>
          <p14:tracePt t="91021" x="9471025" y="3305175"/>
          <p14:tracePt t="91025" x="9434513" y="3297238"/>
          <p14:tracePt t="91032" x="9388475" y="3287713"/>
          <p14:tracePt t="91037" x="9324975" y="3268663"/>
          <p14:tracePt t="91042" x="9269413" y="3260725"/>
          <p14:tracePt t="91047" x="9223375" y="3260725"/>
          <p14:tracePt t="91053" x="9169400" y="3251200"/>
          <p14:tracePt t="91058" x="9113838" y="3232150"/>
          <p14:tracePt t="91063" x="9077325" y="3214688"/>
          <p14:tracePt t="91066" x="9013825" y="3205163"/>
          <p14:tracePt t="91074" x="8967788" y="3178175"/>
          <p14:tracePt t="91076" x="8904288" y="3159125"/>
          <p14:tracePt t="91082" x="8858250" y="3151188"/>
          <p14:tracePt t="91087" x="8804275" y="3132138"/>
          <p14:tracePt t="91092" x="8767763" y="3122613"/>
          <p14:tracePt t="91097" x="8748713" y="3105150"/>
          <p14:tracePt t="91103" x="8739188" y="3095625"/>
          <p14:tracePt t="91107" x="8721725" y="3095625"/>
          <p14:tracePt t="91113" x="8712200" y="3086100"/>
          <p14:tracePt t="91117" x="8702675" y="3086100"/>
          <p14:tracePt t="91124" x="8694738" y="3078163"/>
          <p14:tracePt t="91126" x="8685213" y="3078163"/>
          <p14:tracePt t="91179" x="8675688" y="3078163"/>
          <p14:tracePt t="91202" x="8666163" y="3078163"/>
          <p14:tracePt t="91212" x="8658225" y="3078163"/>
          <p14:tracePt t="91218" x="8648700" y="3068638"/>
          <p14:tracePt t="91224" x="8639175" y="3068638"/>
          <p14:tracePt t="91229" x="8629650" y="3068638"/>
          <p14:tracePt t="91232" x="8612188" y="3059113"/>
          <p14:tracePt t="91241" x="8602663" y="3059113"/>
          <p14:tracePt t="91248" x="8593138" y="3059113"/>
          <p14:tracePt t="91257" x="8575675" y="3059113"/>
          <p14:tracePt t="91259" x="8566150" y="3059113"/>
          <p14:tracePt t="91262" x="8556625" y="3059113"/>
          <p14:tracePt t="91268" x="8539163" y="3059113"/>
          <p14:tracePt t="91275" x="8529638" y="3059113"/>
          <p14:tracePt t="91278" x="8512175" y="3059113"/>
          <p14:tracePt t="91284" x="8493125" y="3049588"/>
          <p14:tracePt t="91290" x="8475663" y="3049588"/>
          <p14:tracePt t="91294" x="8456613" y="3049588"/>
          <p14:tracePt t="91298" x="8439150" y="3041650"/>
          <p14:tracePt t="91306" x="8420100" y="3041650"/>
          <p14:tracePt t="91309" x="8402638" y="3032125"/>
          <p14:tracePt t="91314" x="8383588" y="3032125"/>
          <p14:tracePt t="91318" x="8374063" y="3032125"/>
          <p14:tracePt t="91325" x="8347075" y="3032125"/>
          <p14:tracePt t="91328" x="8320088" y="3032125"/>
          <p14:tracePt t="91334" x="8301038" y="3022600"/>
          <p14:tracePt t="91340" x="8264525" y="3013075"/>
          <p14:tracePt t="91344" x="8237538" y="3013075"/>
          <p14:tracePt t="91348" x="8210550" y="3005138"/>
          <p14:tracePt t="91356" x="8164513" y="2986088"/>
          <p14:tracePt t="91359" x="8108950" y="2986088"/>
          <p14:tracePt t="91364" x="8072438" y="2986088"/>
          <p14:tracePt t="91371" x="7999413" y="2986088"/>
          <p14:tracePt t="91375" x="7926388" y="2986088"/>
          <p14:tracePt t="91382" x="7762875" y="3022600"/>
          <p14:tracePt t="91391" x="7689850" y="3022600"/>
          <p14:tracePt t="91394" x="7497763" y="3059113"/>
          <p14:tracePt t="91630" x="7488238" y="3041650"/>
          <p14:tracePt t="91637" x="7488238" y="3032125"/>
          <p14:tracePt t="91641" x="7480300" y="3013075"/>
          <p14:tracePt t="91646" x="7470775" y="3013075"/>
          <p14:tracePt t="91650" x="7461250" y="3005138"/>
          <p14:tracePt t="91657" x="7451725" y="3005138"/>
          <p14:tracePt t="91661" x="7443788" y="3005138"/>
          <p14:tracePt t="91671" x="7434263" y="3005138"/>
          <p14:tracePt t="91700" x="7434263" y="2995613"/>
          <p14:tracePt t="91721" x="7443788" y="2986088"/>
          <p14:tracePt t="91732" x="7443788" y="2976563"/>
          <p14:tracePt t="91737" x="7443788" y="2968625"/>
          <p14:tracePt t="91743" x="7443788" y="2949575"/>
          <p14:tracePt t="91757" x="7451725" y="2949575"/>
          <p14:tracePt t="91839" x="7451725" y="2940050"/>
          <p14:tracePt t="91858" x="7451725" y="2930525"/>
          <p14:tracePt t="91862" x="7461250" y="2930525"/>
          <p14:tracePt t="91874" x="7461250" y="2922588"/>
          <p14:tracePt t="91883" x="7461250" y="2903538"/>
          <p14:tracePt t="91891" x="7461250" y="2894013"/>
          <p14:tracePt t="91892" x="7461250" y="2886075"/>
          <p14:tracePt t="91899" x="7461250" y="2876550"/>
          <p14:tracePt t="91902" x="7461250" y="2867025"/>
          <p14:tracePt t="91913" x="7461250" y="2849563"/>
          <p14:tracePt t="91919" x="7451725" y="2849563"/>
          <p14:tracePt t="91929" x="7443788" y="2840038"/>
          <p14:tracePt t="91942" x="7434263" y="2830513"/>
          <p14:tracePt t="91948" x="7434263" y="2820988"/>
          <p14:tracePt t="91958" x="7424738" y="2813050"/>
          <p14:tracePt t="91964" x="7424738" y="2803525"/>
          <p14:tracePt t="91976" x="7415213" y="2794000"/>
          <p14:tracePt t="91978" x="7407275" y="2794000"/>
          <p14:tracePt t="91984" x="7407275" y="2784475"/>
          <p14:tracePt t="91991" x="7397750" y="2784475"/>
          <p14:tracePt t="91995" x="7397750" y="2776538"/>
          <p14:tracePt t="91999" x="7397750" y="2757488"/>
          <p14:tracePt t="92007" x="7388225" y="2757488"/>
          <p14:tracePt t="92008" x="7378700" y="2747963"/>
          <p14:tracePt t="92014" x="7378700" y="2740025"/>
          <p14:tracePt t="92019" x="7378700" y="2730500"/>
          <p14:tracePt t="92029" x="7370763" y="2720975"/>
          <p14:tracePt t="92040" x="7361238" y="2711450"/>
          <p14:tracePt t="92045" x="7351713" y="2693988"/>
          <p14:tracePt t="92049" x="7351713" y="2684463"/>
          <p14:tracePt t="92056" x="7342188" y="2674938"/>
          <p14:tracePt t="92058" x="7334250" y="2657475"/>
          <p14:tracePt t="92065" x="7315200" y="2638425"/>
          <p14:tracePt t="92071" x="7296150" y="2620963"/>
          <p14:tracePt t="92075" x="7288213" y="2611438"/>
          <p14:tracePt t="92079" x="7269163" y="2593975"/>
          <p14:tracePt t="92085" x="7251700" y="2574925"/>
          <p14:tracePt t="92091" x="7242175" y="2557463"/>
          <p14:tracePt t="92095" x="7215188" y="2538413"/>
          <p14:tracePt t="92100" x="7205663" y="2528888"/>
          <p14:tracePt t="92106" x="7186613" y="2511425"/>
          <p14:tracePt t="92111" x="7178675" y="2511425"/>
          <p14:tracePt t="92114" x="7169150" y="2492375"/>
          <p14:tracePt t="92121" x="7159625" y="2492375"/>
          <p14:tracePt t="92125" x="7150100" y="2492375"/>
          <p14:tracePt t="92130" x="7142163" y="2484438"/>
          <p14:tracePt t="92141" x="7132638" y="2484438"/>
          <p14:tracePt t="92145" x="7132638" y="2474913"/>
          <p14:tracePt t="92150" x="7123113" y="2465388"/>
          <p14:tracePt t="92156" x="7113588" y="2455863"/>
          <p14:tracePt t="92161" x="7105650" y="2455863"/>
          <p14:tracePt t="92164" x="7096125" y="2447925"/>
          <p14:tracePt t="92171" x="7086600" y="2438400"/>
          <p14:tracePt t="92175" x="7077075" y="2428875"/>
          <p14:tracePt t="92181" x="7069138" y="2419350"/>
          <p14:tracePt t="92187" x="7050088" y="2411413"/>
          <p14:tracePt t="92191" x="7032625" y="2401888"/>
          <p14:tracePt t="92195" x="7023100" y="2374900"/>
          <p14:tracePt t="92200" x="7004050" y="2355850"/>
          <p14:tracePt t="92207" x="6967538" y="2338388"/>
          <p14:tracePt t="92210" x="6959600" y="2328863"/>
          <p14:tracePt t="92217" x="6940550" y="2309813"/>
          <p14:tracePt t="92221" x="6940550" y="2301875"/>
          <p14:tracePt t="92227" x="6931025" y="2292350"/>
          <p14:tracePt t="92231" x="6913563" y="2282825"/>
          <p14:tracePt t="92236" x="6913563" y="2265363"/>
          <p14:tracePt t="92242" x="6886575" y="2246313"/>
          <p14:tracePt t="92246" x="6886575" y="2236788"/>
          <p14:tracePt t="92250" x="6867525" y="2219325"/>
          <p14:tracePt t="92257" x="6850063" y="2209800"/>
          <p14:tracePt t="92260" x="6840538" y="2192338"/>
          <p14:tracePt t="92266" x="6821488" y="2182813"/>
          <p14:tracePt t="92272" x="6794500" y="2173288"/>
          <p14:tracePt t="92276" x="6784975" y="2155825"/>
          <p14:tracePt t="92280" x="6767513" y="2146300"/>
          <p14:tracePt t="92286" x="6767513" y="2136775"/>
          <p14:tracePt t="92292" x="6748463" y="2127250"/>
          <p14:tracePt t="92296" x="6740525" y="2119313"/>
          <p14:tracePt t="92300" x="6721475" y="2109788"/>
          <p14:tracePt t="92307" x="6711950" y="2109788"/>
          <p14:tracePt t="92310" x="6694488" y="2090738"/>
          <p14:tracePt t="92316" x="6684963" y="2082800"/>
          <p14:tracePt t="92325" x="6667500" y="2063750"/>
          <p14:tracePt t="92326" x="6648450" y="2054225"/>
          <p14:tracePt t="92332" x="6630988" y="2046288"/>
          <p14:tracePt t="92336" x="6602413" y="2027238"/>
          <p14:tracePt t="92342" x="6594475" y="2017713"/>
          <p14:tracePt t="92346" x="6575425" y="2000250"/>
          <p14:tracePt t="92352" x="6557963" y="1990725"/>
          <p14:tracePt t="92357" x="6538913" y="1981200"/>
          <p14:tracePt t="92362" x="6521450" y="1973263"/>
          <p14:tracePt t="92366" x="6502400" y="1954213"/>
          <p14:tracePt t="92373" x="6492875" y="1944688"/>
          <p14:tracePt t="92376" x="6475413" y="1935163"/>
          <p14:tracePt t="92382" x="6456363" y="1927225"/>
          <p14:tracePt t="92386" x="6446838" y="1908175"/>
          <p14:tracePt t="92392" x="6429375" y="1898650"/>
          <p14:tracePt t="92397" x="6410325" y="1890713"/>
          <p14:tracePt t="92402" x="6402388" y="1881188"/>
          <p14:tracePt t="92408" x="6383338" y="1862138"/>
          <p14:tracePt t="92413" x="6365875" y="1862138"/>
          <p14:tracePt t="92419" x="6356350" y="1844675"/>
          <p14:tracePt t="92423" x="6337300" y="1835150"/>
          <p14:tracePt t="92426" x="6319838" y="1825625"/>
          <p14:tracePt t="92432" x="6310313" y="1817688"/>
          <p14:tracePt t="92440" x="6292850" y="1798638"/>
          <p14:tracePt t="92442" x="6273800" y="1789113"/>
          <p14:tracePt t="92449" x="6264275" y="1789113"/>
          <p14:tracePt t="92453" x="6256338" y="1781175"/>
          <p14:tracePt t="92458" x="6246813" y="1762125"/>
          <p14:tracePt t="92463" x="6227763" y="1762125"/>
          <p14:tracePt t="92469" x="6219825" y="1744663"/>
          <p14:tracePt t="92474" x="6200775" y="1744663"/>
          <p14:tracePt t="92479" x="6191250" y="1716088"/>
          <p14:tracePt t="92483" x="6183313" y="1716088"/>
          <p14:tracePt t="92490" x="6164263" y="1708150"/>
          <p14:tracePt t="92492" x="6154738" y="1698625"/>
          <p14:tracePt t="92499" x="6137275" y="1689100"/>
          <p14:tracePt t="92502" x="6127750" y="1652588"/>
          <p14:tracePt t="92508" x="6110288" y="1635125"/>
          <p14:tracePt t="92513" x="6100763" y="1616075"/>
          <p14:tracePt t="92518" x="6081713" y="1598613"/>
          <p14:tracePt t="92525" x="6064250" y="1579563"/>
          <p14:tracePt t="92529" x="6027738" y="1552575"/>
          <p14:tracePt t="92532" x="6008688" y="1516063"/>
          <p14:tracePt t="92540" x="5981700" y="1497013"/>
          <p14:tracePt t="92545" x="5945188" y="1460500"/>
          <p14:tracePt t="92551" x="5918200" y="1452563"/>
          <p14:tracePt t="92556" x="5881688" y="1433513"/>
          <p14:tracePt t="92560" x="5862638" y="1416050"/>
          <p14:tracePt t="92565" x="5845175" y="1406525"/>
          <p14:tracePt t="92571" x="5835650" y="1397000"/>
          <p14:tracePt t="92575" x="5826125" y="1387475"/>
          <p14:tracePt t="92581" x="5818188" y="1387475"/>
          <p14:tracePt t="92591" x="5818188" y="1379538"/>
          <p14:tracePt t="92631" x="5808663" y="1379538"/>
          <p14:tracePt t="92651" x="5789613" y="1379538"/>
          <p14:tracePt t="92657" x="5789613" y="1370013"/>
          <p14:tracePt t="92660" x="5781675" y="1370013"/>
          <p14:tracePt t="92664" x="5772150" y="1360488"/>
          <p14:tracePt t="92671" x="5762625" y="1350963"/>
          <p14:tracePt t="92676" x="5762625" y="1343025"/>
          <p14:tracePt t="92687" x="5753100" y="1343025"/>
          <p14:tracePt t="92691" x="5753100" y="1333500"/>
          <p14:tracePt t="92717" x="5745163" y="1333500"/>
          <p14:tracePt t="92727" x="5735638" y="1323975"/>
          <p14:tracePt t="92757" x="5726113" y="1323975"/>
          <p14:tracePt t="92774" x="5726113" y="1314450"/>
          <p14:tracePt t="92776" x="5708650" y="1314450"/>
          <p14:tracePt t="92783" x="5708650" y="1296988"/>
          <p14:tracePt t="92787" x="5708650" y="1287463"/>
          <p14:tracePt t="92793" x="5699125" y="1270000"/>
          <p14:tracePt t="92796" x="5670550" y="1250950"/>
          <p14:tracePt t="92802" x="5653088" y="1233488"/>
          <p14:tracePt t="92808" x="5653088" y="1223963"/>
          <p14:tracePt t="92813" x="5634038" y="1196975"/>
          <p14:tracePt t="92817" x="5616575" y="1196975"/>
          <p14:tracePt t="92824" x="5607050" y="1177925"/>
          <p14:tracePt t="92827" x="5597525" y="1160463"/>
          <p14:tracePt t="92832" x="5580063" y="1150938"/>
          <p14:tracePt t="92837" x="5561013" y="1141413"/>
          <p14:tracePt t="92842" x="5543550" y="1123950"/>
          <p14:tracePt t="92847" x="5534025" y="1114425"/>
          <p14:tracePt t="92853" x="5524500" y="1104900"/>
          <p14:tracePt t="92874" x="5516563" y="1095375"/>
          <p14:tracePt t="92883" x="5507038" y="1087438"/>
          <p14:tracePt t="92892" x="5507038" y="1077913"/>
          <p14:tracePt t="92899" x="5497513" y="1077913"/>
          <p14:tracePt t="92902" x="5487988" y="1068388"/>
          <p14:tracePt t="92908" x="5480050" y="1058863"/>
          <p14:tracePt t="92912" x="5480050" y="1041400"/>
          <p14:tracePt t="92919" x="5470525" y="1031875"/>
          <p14:tracePt t="92924" x="5470525" y="1014413"/>
          <p14:tracePt t="92929" x="5451475" y="1004888"/>
          <p14:tracePt t="92942" x="5434013" y="968375"/>
          <p14:tracePt t="92942" x="5434013" y="958850"/>
          <p14:tracePt t="92949" x="5414963" y="949325"/>
          <p14:tracePt t="92953" x="5407025" y="939800"/>
          <p14:tracePt t="92958" x="5387975" y="922338"/>
          <p14:tracePt t="92963" x="5378450" y="912813"/>
          <p14:tracePt t="92969" x="5370513" y="895350"/>
          <p14:tracePt t="92975" x="5351463" y="895350"/>
          <p14:tracePt t="92978" x="5334000" y="885825"/>
          <p14:tracePt t="92982" x="5334000" y="876300"/>
          <p14:tracePt t="92990" x="5324475" y="866775"/>
          <p14:tracePt t="92992" x="5314950" y="858838"/>
          <p14:tracePt t="93007" x="5305425" y="858838"/>
          <p14:tracePt t="93009" x="5287963" y="849313"/>
          <p14:tracePt t="93013" x="5278438" y="839788"/>
          <p14:tracePt t="93018" x="5268913" y="830263"/>
          <p14:tracePt t="93025" x="5251450" y="812800"/>
          <p14:tracePt t="93028" x="5232400" y="793750"/>
          <p14:tracePt t="93035" x="5214938" y="785813"/>
          <p14:tracePt t="93041" x="5195888" y="776288"/>
          <p14:tracePt t="93045" x="5168900" y="739775"/>
          <p14:tracePt t="93048" x="5132388" y="720725"/>
          <p14:tracePt t="93057" x="5114925" y="703263"/>
          <p14:tracePt t="93059" x="5095875" y="684213"/>
          <p14:tracePt t="93065" x="5068888" y="666750"/>
          <p14:tracePt t="93069" x="5041900" y="630238"/>
          <p14:tracePt t="93075" x="5032375" y="620713"/>
          <p14:tracePt t="93079" x="5022850" y="611188"/>
          <p14:tracePt t="93090" x="5013325" y="611188"/>
          <p14:tracePt t="93231" x="5013325" y="639763"/>
          <p14:tracePt t="93237" x="5013325" y="647700"/>
          <p14:tracePt t="93240" x="5013325" y="657225"/>
          <p14:tracePt t="93246" x="5013325" y="676275"/>
          <p14:tracePt t="93251" x="5013325" y="684213"/>
          <p14:tracePt t="93257" x="5013325" y="693738"/>
          <p14:tracePt t="93267" x="5013325" y="703263"/>
          <p14:tracePt t="93271" x="5022850" y="712788"/>
          <p14:tracePt t="93281" x="5032375" y="730250"/>
          <p14:tracePt t="93287" x="5032375" y="739775"/>
          <p14:tracePt t="93297" x="5041900" y="757238"/>
          <p14:tracePt t="93300" x="5049838" y="776288"/>
          <p14:tracePt t="93308" x="5059363" y="793750"/>
          <p14:tracePt t="93311" x="5059363" y="803275"/>
          <p14:tracePt t="93316" x="5068888" y="822325"/>
          <p14:tracePt t="93321" x="5068888" y="830263"/>
          <p14:tracePt t="93327" x="5068888" y="839788"/>
          <p14:tracePt t="93337" x="5078413" y="839788"/>
          <p14:tracePt t="93357" x="5078413" y="849313"/>
          <p14:tracePt t="93362" x="5086350" y="849313"/>
          <p14:tracePt t="93402" x="5086350" y="858838"/>
          <p14:tracePt t="93423" x="5095875" y="858838"/>
          <p14:tracePt t="93440" x="5105400" y="858838"/>
          <p14:tracePt t="93442" x="5114925" y="858838"/>
          <p14:tracePt t="93446" x="5122863" y="858838"/>
          <p14:tracePt t="93453" x="5132388" y="849313"/>
          <p14:tracePt t="93457" x="5159375" y="822325"/>
          <p14:tracePt t="93463" x="5187950" y="803275"/>
          <p14:tracePt t="93469" x="5205413" y="793750"/>
          <p14:tracePt t="93474" x="5232400" y="776288"/>
          <p14:tracePt t="93478" x="5260975" y="757238"/>
          <p14:tracePt t="93482" x="5278438" y="749300"/>
          <p14:tracePt t="93490" x="5297488" y="739775"/>
          <p14:tracePt t="93492" x="5297488" y="730250"/>
          <p14:tracePt t="93498" x="5305425" y="730250"/>
          <p14:tracePt t="93502" x="5314950" y="730250"/>
          <p14:tracePt t="93532" x="5324475" y="730250"/>
          <p14:tracePt t="93563" x="5334000" y="730250"/>
          <p14:tracePt t="93569" x="5334000" y="739775"/>
          <p14:tracePt t="93574" x="5334000" y="757238"/>
          <p14:tracePt t="93579" x="5341938" y="757238"/>
          <p14:tracePt t="93584" x="5341938" y="776288"/>
          <p14:tracePt t="93591" x="5341938" y="793750"/>
          <p14:tracePt t="93594" x="5351463" y="812800"/>
          <p14:tracePt t="93599" x="5360988" y="830263"/>
          <p14:tracePt t="93606" x="5360988" y="866775"/>
          <p14:tracePt t="93608" x="5360988" y="895350"/>
          <p14:tracePt t="93615" x="5360988" y="922338"/>
          <p14:tracePt t="93618" x="5360988" y="949325"/>
          <p14:tracePt t="93624" x="5360988" y="976313"/>
          <p14:tracePt t="93628" x="5360988" y="1022350"/>
          <p14:tracePt t="93635" x="5360988" y="1050925"/>
          <p14:tracePt t="93641" x="5360988" y="1077913"/>
          <p14:tracePt t="93645" x="5360988" y="1104900"/>
          <p14:tracePt t="93648" x="5360988" y="1141413"/>
          <p14:tracePt t="93656" x="5360988" y="1160463"/>
          <p14:tracePt t="93658" x="5360988" y="1168400"/>
          <p14:tracePt t="93665" x="5360988" y="1177925"/>
          <p14:tracePt t="93745" x="5370513" y="1177925"/>
          <p14:tracePt t="93756" x="5370513" y="1168400"/>
          <p14:tracePt t="93760" x="5387975" y="1160463"/>
          <p14:tracePt t="93764" x="5397500" y="1141413"/>
          <p14:tracePt t="93771" x="5414963" y="1131888"/>
          <p14:tracePt t="93775" x="5451475" y="1104900"/>
          <p14:tracePt t="93781" x="5470525" y="1095375"/>
          <p14:tracePt t="93787" x="5487988" y="1068388"/>
          <p14:tracePt t="93791" x="5507038" y="1058863"/>
          <p14:tracePt t="93795" x="5543550" y="1041400"/>
          <p14:tracePt t="93801" x="5561013" y="1031875"/>
          <p14:tracePt t="93808" x="5570538" y="1014413"/>
          <p14:tracePt t="93810" x="5589588" y="1004888"/>
          <p14:tracePt t="93822" x="5597525" y="995363"/>
          <p14:tracePt t="93826" x="5607050" y="995363"/>
          <p14:tracePt t="93837" x="5607050" y="985838"/>
          <p14:tracePt t="93856" x="5616575" y="985838"/>
          <p14:tracePt t="93886" x="5626100" y="995363"/>
          <p14:tracePt t="93890" x="5634038" y="1014413"/>
          <p14:tracePt t="93897" x="5634038" y="1022350"/>
          <p14:tracePt t="93900" x="5643563" y="1041400"/>
          <p14:tracePt t="93907" x="5653088" y="1058863"/>
          <p14:tracePt t="93911" x="5662613" y="1077913"/>
          <p14:tracePt t="93916" x="5670550" y="1087438"/>
          <p14:tracePt t="93924" x="5680075" y="1095375"/>
          <p14:tracePt t="93926" x="5689600" y="1131888"/>
          <p14:tracePt t="93942" x="5699125" y="1141413"/>
          <p14:tracePt t="93942" x="5708650" y="1150938"/>
          <p14:tracePt t="93947" x="5708650" y="1168400"/>
          <p14:tracePt t="93952" x="5708650" y="1177925"/>
          <p14:tracePt t="93958" x="5708650" y="1187450"/>
          <p14:tracePt t="93963" x="5708650" y="1196975"/>
          <p14:tracePt t="93967" x="5708650" y="1204913"/>
          <p14:tracePt t="93976" x="5708650" y="1214438"/>
          <p14:tracePt t="93982" x="5708650" y="1223963"/>
          <p14:tracePt t="93988" x="5699125" y="1233488"/>
          <p14:tracePt t="93992" x="5689600" y="1241425"/>
          <p14:tracePt t="93996" x="5689600" y="1250950"/>
          <p14:tracePt t="94002" x="5670550" y="1270000"/>
          <p14:tracePt t="94007" x="5662613" y="1270000"/>
          <p14:tracePt t="94012" x="5643563" y="1277938"/>
          <p14:tracePt t="94016" x="5626100" y="1287463"/>
          <p14:tracePt t="94027" x="5616575" y="1296988"/>
          <p14:tracePt t="94032" x="5607050" y="1296988"/>
          <p14:tracePt t="94040" x="5607050" y="1306513"/>
          <p14:tracePt t="94049" x="5597525" y="1306513"/>
          <p14:tracePt t="94059" x="5589588" y="1314450"/>
          <p14:tracePt t="94079" x="5580063" y="1314450"/>
          <p14:tracePt t="94091" x="5561013" y="1314450"/>
          <p14:tracePt t="94099" x="5553075" y="1314450"/>
          <p14:tracePt t="94102" x="5543550" y="1306513"/>
          <p14:tracePt t="94109" x="5534025" y="1306513"/>
          <p14:tracePt t="94113" x="5516563" y="1306513"/>
          <p14:tracePt t="94118" x="5497513" y="1306513"/>
          <p14:tracePt t="94124" x="5487988" y="1306513"/>
          <p14:tracePt t="94129" x="5470525" y="1306513"/>
          <p14:tracePt t="94133" x="5451475" y="1306513"/>
          <p14:tracePt t="94141" x="5443538" y="1306513"/>
          <p14:tracePt t="94148" x="5434013" y="1314450"/>
          <p14:tracePt t="94152" x="5424488" y="1314450"/>
          <p14:tracePt t="94164" x="5414963" y="1323975"/>
          <p14:tracePt t="94174" x="5407025" y="1333500"/>
          <p14:tracePt t="94194" x="5397500" y="1333500"/>
          <p14:tracePt t="94374" x="5397500" y="1343025"/>
          <p14:tracePt t="94380" x="5407025" y="1343025"/>
          <p14:tracePt t="94390" x="5414963" y="1343025"/>
          <p14:tracePt t="94396" x="5424488" y="1343025"/>
          <p14:tracePt t="94400" x="5424488" y="1350963"/>
          <p14:tracePt t="94407" x="5424488" y="1360488"/>
          <p14:tracePt t="94416" x="5424488" y="1370013"/>
          <p14:tracePt t="94427" x="5434013" y="1379538"/>
          <p14:tracePt t="94431" x="5434013" y="1387475"/>
          <p14:tracePt t="94437" x="5434013" y="1397000"/>
          <p14:tracePt t="94441" x="5434013" y="1406525"/>
          <p14:tracePt t="94447" x="5434013" y="1423988"/>
          <p14:tracePt t="94451" x="5424488" y="1443038"/>
          <p14:tracePt t="94457" x="5407025" y="1479550"/>
          <p14:tracePt t="94461" x="5397500" y="1497013"/>
          <p14:tracePt t="94467" x="5360988" y="1525588"/>
          <p14:tracePt t="94470" x="5341938" y="1543050"/>
          <p14:tracePt t="94476" x="5314950" y="1570038"/>
          <p14:tracePt t="94480" x="5297488" y="1589088"/>
          <p14:tracePt t="94487" x="5260975" y="1606550"/>
          <p14:tracePt t="94492" x="5241925" y="1616075"/>
          <p14:tracePt t="94496" x="5214938" y="1635125"/>
          <p14:tracePt t="94500" x="5195888" y="1643063"/>
          <p14:tracePt t="94507" x="5168900" y="1671638"/>
          <p14:tracePt t="94512" x="5132388" y="1679575"/>
          <p14:tracePt t="94516" x="5105400" y="1689100"/>
          <p14:tracePt t="94523" x="5078413" y="1698625"/>
          <p14:tracePt t="94526" x="5041900" y="1716088"/>
          <p14:tracePt t="94532" x="5022850" y="1725613"/>
          <p14:tracePt t="94537" x="4986338" y="1735138"/>
          <p14:tracePt t="94542" x="4968875" y="1744663"/>
          <p14:tracePt t="94546" x="4949825" y="1744663"/>
          <p14:tracePt t="94553" x="4940300" y="1752600"/>
          <p14:tracePt t="94557" x="4932363" y="1752600"/>
          <p14:tracePt t="94563" x="4922838" y="1762125"/>
          <p14:tracePt t="94574" x="4913313" y="1762125"/>
          <p14:tracePt t="94587" x="4903788" y="1762125"/>
          <p14:tracePt t="94592" x="4895850" y="1762125"/>
          <p14:tracePt t="94597" x="4895850" y="1752600"/>
          <p14:tracePt t="94602" x="4886325" y="1744663"/>
          <p14:tracePt t="94613" x="4867275" y="1735138"/>
          <p14:tracePt t="94618" x="4867275" y="1725613"/>
          <p14:tracePt t="94624" x="4857750" y="1725613"/>
          <p14:tracePt t="94629" x="4857750" y="1716088"/>
          <p14:tracePt t="94640" x="4857750" y="1708150"/>
          <p14:tracePt t="94642" x="4857750" y="1698625"/>
          <p14:tracePt t="94649" x="4857750" y="1689100"/>
          <p14:tracePt t="94653" x="4857750" y="1679575"/>
          <p14:tracePt t="94658" x="4857750" y="1671638"/>
          <p14:tracePt t="94669" x="4867275" y="1662113"/>
          <p14:tracePt t="94674" x="4876800" y="1652588"/>
          <p14:tracePt t="94678" x="4876800" y="1643063"/>
          <p14:tracePt t="94691" x="4886325" y="1643063"/>
          <p14:tracePt t="94692" x="4886325" y="1625600"/>
          <p14:tracePt t="94702" x="4886325" y="1616075"/>
          <p14:tracePt t="94708" x="4895850" y="1616075"/>
          <p14:tracePt t="94713" x="4895850" y="1606550"/>
          <p14:tracePt t="94724" x="4903788" y="1606550"/>
          <p14:tracePt t="94740" x="4913313" y="1598613"/>
          <p14:tracePt t="94758" x="4922838" y="1598613"/>
          <p14:tracePt t="94981" x="4922838" y="1589088"/>
          <p14:tracePt t="95006" x="4932363" y="1589088"/>
          <p14:tracePt t="95011" x="4932363" y="1579563"/>
          <p14:tracePt t="95027" x="4940300" y="1570038"/>
          <p14:tracePt t="95040" x="4940300" y="1562100"/>
          <p14:tracePt t="95046" x="4940300" y="1552575"/>
          <p14:tracePt t="95057" x="4949825" y="1552575"/>
          <p14:tracePt t="95067" x="4959350" y="1552575"/>
          <p14:tracePt t="95076" x="4968875" y="1543050"/>
          <p14:tracePt t="95083" x="4968875" y="1533525"/>
          <p14:tracePt t="95088" x="4976813" y="1533525"/>
          <p14:tracePt t="95091" x="4986338" y="1525588"/>
          <p14:tracePt t="95096" x="4995863" y="1516063"/>
          <p14:tracePt t="95102" x="4995863" y="1506538"/>
          <p14:tracePt t="95117" x="5005388" y="1506538"/>
          <p14:tracePt t="95124" x="5005388" y="1497013"/>
          <p14:tracePt t="95127" x="5013325" y="1497013"/>
          <p14:tracePt t="95132" x="5013325" y="1489075"/>
          <p14:tracePt t="95143" x="5013325" y="1479550"/>
          <p14:tracePt t="95153" x="5013325" y="1470025"/>
          <p14:tracePt t="95157" x="5022850" y="1470025"/>
          <p14:tracePt t="95163" x="5022850" y="1460500"/>
          <p14:tracePt t="95263" x="5022850" y="1479550"/>
          <p14:tracePt t="95269" x="5005388" y="1489075"/>
          <p14:tracePt t="95273" x="4995863" y="1525588"/>
          <p14:tracePt t="95278" x="4986338" y="1543050"/>
          <p14:tracePt t="95283" x="4959350" y="1570038"/>
          <p14:tracePt t="95290" x="4940300" y="1598613"/>
          <p14:tracePt t="95295" x="4922838" y="1616075"/>
          <p14:tracePt t="95299" x="4913313" y="1662113"/>
          <p14:tracePt t="95302" x="4903788" y="1679575"/>
          <p14:tracePt t="95309" x="4895850" y="1698625"/>
          <p14:tracePt t="95314" x="4876800" y="1716088"/>
          <p14:tracePt t="95318" x="4867275" y="1735138"/>
          <p14:tracePt t="95329" x="4857750" y="1744663"/>
          <p14:tracePt t="95334" x="4857750" y="1762125"/>
          <p14:tracePt t="95341" x="4857750" y="1771650"/>
          <p14:tracePt t="95345" x="4849813" y="1771650"/>
          <p14:tracePt t="95348" x="4840288" y="1789113"/>
          <p14:tracePt t="95359" x="4840288" y="1798638"/>
          <p14:tracePt t="95369" x="4840288" y="1808163"/>
          <p14:tracePt t="95379" x="4840288" y="1817688"/>
          <p14:tracePt t="95390" x="4840288" y="1825625"/>
          <p14:tracePt t="95415" x="4840288" y="1835150"/>
          <p14:tracePt t="95461" x="4849813" y="1835150"/>
          <p14:tracePt t="95470" x="4867275" y="1835150"/>
          <p14:tracePt t="95475" x="4876800" y="1825625"/>
          <p14:tracePt t="95480" x="4895850" y="1817688"/>
          <p14:tracePt t="95485" x="4903788" y="1798638"/>
          <p14:tracePt t="95490" x="4913313" y="1789113"/>
          <p14:tracePt t="95495" x="4913313" y="1781175"/>
          <p14:tracePt t="95501" x="4913313" y="1771650"/>
          <p14:tracePt t="95506" x="4922838" y="1762125"/>
          <p14:tracePt t="95510" x="4932363" y="1752600"/>
          <p14:tracePt t="95522" x="4932363" y="1744663"/>
          <p14:tracePt t="95524" x="4932363" y="1735138"/>
          <p14:tracePt t="95531" x="4940300" y="1725613"/>
          <p14:tracePt t="95540" x="4940300" y="1716088"/>
          <p14:tracePt t="95641" x="4940300" y="1735138"/>
          <p14:tracePt t="95647" x="4949825" y="1735138"/>
          <p14:tracePt t="95652" x="4959350" y="1752600"/>
          <p14:tracePt t="95656" x="4959350" y="1762125"/>
          <p14:tracePt t="95661" x="4968875" y="1771650"/>
          <p14:tracePt t="95667" x="4976813" y="1781175"/>
          <p14:tracePt t="95677" x="4986338" y="1781175"/>
          <p14:tracePt t="95687" x="4995863" y="1789113"/>
          <p14:tracePt t="95697" x="5005388" y="1789113"/>
          <p14:tracePt t="95702" x="5013325" y="1798638"/>
          <p14:tracePt t="95713" x="5022850" y="1798638"/>
          <p14:tracePt t="95724" x="5032375" y="1798638"/>
          <p14:tracePt t="95732" x="5032375" y="1808163"/>
          <p14:tracePt t="95737" x="5041900" y="1808163"/>
          <p14:tracePt t="95743" x="5049838" y="1808163"/>
          <p14:tracePt t="95752" x="5059363" y="1808163"/>
          <p14:tracePt t="95757" x="5068888" y="1808163"/>
          <p14:tracePt t="95769" x="5078413" y="1808163"/>
          <p14:tracePt t="95790" x="5095875" y="1808163"/>
          <p14:tracePt t="95792" x="5105400" y="1808163"/>
          <p14:tracePt t="95802" x="5122863" y="1798638"/>
          <p14:tracePt t="95808" x="5132388" y="1781175"/>
          <p14:tracePt t="95813" x="5151438" y="1781175"/>
          <p14:tracePt t="95818" x="5168900" y="1762125"/>
          <p14:tracePt t="95824" x="5187950" y="1744663"/>
          <p14:tracePt t="95828" x="5214938" y="1708150"/>
          <p14:tracePt t="95833" x="5224463" y="1679575"/>
          <p14:tracePt t="95840" x="5241925" y="1652588"/>
          <p14:tracePt t="95843" x="5260975" y="1635125"/>
          <p14:tracePt t="95849" x="5278438" y="1606550"/>
          <p14:tracePt t="95852" x="5297488" y="1579563"/>
          <p14:tracePt t="95858" x="5305425" y="1562100"/>
          <p14:tracePt t="95862" x="5314950" y="1552575"/>
          <p14:tracePt t="95869" x="5324475" y="1533525"/>
          <p14:tracePt t="95874" x="5324475" y="1516063"/>
          <p14:tracePt t="95879" x="5334000" y="1497013"/>
          <p14:tracePt t="95883" x="5334000" y="1479550"/>
          <p14:tracePt t="95889" x="5334000" y="1470025"/>
          <p14:tracePt t="95895" x="5334000" y="1460500"/>
          <p14:tracePt t="95899" x="5334000" y="1452563"/>
          <p14:tracePt t="95906" x="5334000" y="1433513"/>
          <p14:tracePt t="95908" x="5341938" y="1416050"/>
          <p14:tracePt t="95915" x="5341938" y="1397000"/>
          <p14:tracePt t="95919" x="5341938" y="1387475"/>
          <p14:tracePt t="95924" x="5351463" y="1387475"/>
          <p14:tracePt t="96020" x="5351463" y="1416050"/>
          <p14:tracePt t="96024" x="5334000" y="1423988"/>
          <p14:tracePt t="96031" x="5324475" y="1460500"/>
          <p14:tracePt t="96034" x="5314950" y="1479550"/>
          <p14:tracePt t="96040" x="5305425" y="1479550"/>
          <p14:tracePt t="96045" x="5287963" y="1497013"/>
          <p14:tracePt t="96051" x="5287963" y="1516063"/>
          <p14:tracePt t="96056" x="5278438" y="1525588"/>
          <p14:tracePt t="96061" x="5268913" y="1533525"/>
          <p14:tracePt t="96065" x="5260975" y="1533525"/>
          <p14:tracePt t="96073" x="5260975" y="1543050"/>
          <p14:tracePt t="96075" x="5260975" y="1552575"/>
          <p14:tracePt t="96087" x="5260975" y="1570038"/>
          <p14:tracePt t="96091" x="5251450" y="1570038"/>
          <p14:tracePt t="96097" x="5251450" y="1579563"/>
          <p14:tracePt t="96101" x="5251450" y="1598613"/>
          <p14:tracePt t="96107" x="5251450" y="1606550"/>
          <p14:tracePt t="96110" x="5251450" y="1635125"/>
          <p14:tracePt t="96114" x="5251450" y="1652588"/>
          <p14:tracePt t="96122" x="5251450" y="1679575"/>
          <p14:tracePt t="96126" x="5251450" y="1708150"/>
          <p14:tracePt t="96131" x="5251450" y="1752600"/>
          <p14:tracePt t="96137" x="5251450" y="1781175"/>
          <p14:tracePt t="96140" x="5251450" y="1808163"/>
          <p14:tracePt t="96147" x="5251450" y="1835150"/>
          <p14:tracePt t="96150" x="5251450" y="1862138"/>
          <p14:tracePt t="96157" x="5268913" y="1898650"/>
          <p14:tracePt t="96161" x="5268913" y="1908175"/>
          <p14:tracePt t="96167" x="5278438" y="1927225"/>
          <p14:tracePt t="96174" x="5287963" y="1927225"/>
          <p14:tracePt t="96176" x="5297488" y="1927225"/>
          <p14:tracePt t="96181" x="5305425" y="1927225"/>
          <p14:tracePt t="96201" x="5324475" y="1927225"/>
          <p14:tracePt t="96207" x="5360988" y="1908175"/>
          <p14:tracePt t="96210" x="5387975" y="1871663"/>
          <p14:tracePt t="96218" x="5407025" y="1854200"/>
          <p14:tracePt t="96223" x="5443538" y="1825625"/>
          <p14:tracePt t="96227" x="5461000" y="1798638"/>
          <p14:tracePt t="96233" x="5487988" y="1762125"/>
          <p14:tracePt t="96238" x="5507038" y="1735138"/>
          <p14:tracePt t="96241" x="5524500" y="1698625"/>
          <p14:tracePt t="96247" x="5543550" y="1671638"/>
          <p14:tracePt t="96253" x="5553075" y="1643063"/>
          <p14:tracePt t="96257" x="5561013" y="1625600"/>
          <p14:tracePt t="96263" x="5570538" y="1589088"/>
          <p14:tracePt t="96267" x="5570538" y="1562100"/>
          <p14:tracePt t="96274" x="5570538" y="1543050"/>
          <p14:tracePt t="96276" x="5580063" y="1516063"/>
          <p14:tracePt t="96283" x="5580063" y="1497013"/>
          <p14:tracePt t="96287" x="5580063" y="1479550"/>
          <p14:tracePt t="96292" x="5570538" y="1460500"/>
          <p14:tracePt t="96297" x="5561013" y="1443038"/>
          <p14:tracePt t="96302" x="5553075" y="1423988"/>
          <p14:tracePt t="96307" x="5543550" y="1416050"/>
          <p14:tracePt t="96313" x="5534025" y="1406525"/>
          <p14:tracePt t="96402" x="5534025" y="1397000"/>
          <p14:tracePt t="96422" x="5543550" y="1387475"/>
          <p14:tracePt t="96454" x="5553075" y="1387475"/>
          <p14:tracePt t="96474" x="5561013" y="1387475"/>
          <p14:tracePt t="96484" x="5570538" y="1387475"/>
          <p14:tracePt t="96494" x="5580063" y="1387475"/>
          <p14:tracePt t="96498" x="5589588" y="1387475"/>
          <p14:tracePt t="96508" x="5607050" y="1387475"/>
          <p14:tracePt t="96514" x="5616575" y="1387475"/>
          <p14:tracePt t="96518" x="5634038" y="1387475"/>
          <p14:tracePt t="96524" x="5643563" y="1387475"/>
          <p14:tracePt t="96528" x="5653088" y="1387475"/>
          <p14:tracePt t="96534" x="5662613" y="1387475"/>
          <p14:tracePt t="96540" x="5670550" y="1387475"/>
          <p14:tracePt t="96545" x="5680075" y="1387475"/>
          <p14:tracePt t="96549" x="5689600" y="1387475"/>
          <p14:tracePt t="96557" x="5708650" y="1387475"/>
          <p14:tracePt t="96565" x="5716588" y="1387475"/>
          <p14:tracePt t="96569" x="5735638" y="1387475"/>
          <p14:tracePt t="96581" x="5745163" y="1387475"/>
          <p14:tracePt t="96585" x="5753100" y="1387475"/>
          <p14:tracePt t="96591" x="5762625" y="1387475"/>
          <p14:tracePt t="96595" x="5772150" y="1387475"/>
          <p14:tracePt t="96601" x="5789613" y="1387475"/>
          <p14:tracePt t="96607" x="5808663" y="1387475"/>
          <p14:tracePt t="96610" x="5826125" y="1387475"/>
          <p14:tracePt t="96623" x="5845175" y="1397000"/>
          <p14:tracePt t="96624" x="5862638" y="1406525"/>
          <p14:tracePt t="96631" x="5899150" y="1406525"/>
          <p14:tracePt t="96634" x="5927725" y="1416050"/>
          <p14:tracePt t="96640" x="5945188" y="1416050"/>
          <p14:tracePt t="96645" x="5972175" y="1433513"/>
          <p14:tracePt t="96651" x="6000750" y="1433513"/>
          <p14:tracePt t="96656" x="6018213" y="1443038"/>
          <p14:tracePt t="96661" x="6054725" y="1443038"/>
          <p14:tracePt t="96665" x="6073775" y="1452563"/>
          <p14:tracePt t="96673" x="6100763" y="1452563"/>
          <p14:tracePt t="96675" x="6110288" y="1452563"/>
          <p14:tracePt t="96680" x="6127750" y="1452563"/>
          <p14:tracePt t="96684" x="6137275" y="1452563"/>
          <p14:tracePt t="96690" x="6146800" y="1452563"/>
          <p14:tracePt t="96697" x="6164263" y="1452563"/>
          <p14:tracePt t="96701" x="6183313" y="1452563"/>
          <p14:tracePt t="96710" x="6200775" y="1470025"/>
          <p14:tracePt t="96717" x="6210300" y="1470025"/>
          <p14:tracePt t="96723" x="6219825" y="1470025"/>
          <p14:tracePt t="96727" x="6227763" y="1470025"/>
          <p14:tracePt t="96730" x="6237288" y="1470025"/>
          <p14:tracePt t="96747" x="6246813" y="1470025"/>
          <p14:tracePt t="96756" x="6256338" y="1470025"/>
          <p14:tracePt t="96761" x="6264275" y="1470025"/>
          <p14:tracePt t="96767" x="6273800" y="1470025"/>
          <p14:tracePt t="96776" x="6283325" y="1479550"/>
          <p14:tracePt t="96790" x="6292850" y="1479550"/>
          <p14:tracePt t="96801" x="6292850" y="1489075"/>
          <p14:tracePt t="96877" x="6300788" y="1489075"/>
          <p14:tracePt t="96923" x="6310313" y="1489075"/>
          <p14:tracePt t="96933" x="6310313" y="1497013"/>
          <p14:tracePt t="96983" x="6319838" y="1497013"/>
          <p14:tracePt t="97115" x="6310313" y="1497013"/>
          <p14:tracePt t="97118" x="6300788" y="1506538"/>
          <p14:tracePt t="97129" x="6292850" y="1506538"/>
          <p14:tracePt t="97181" x="6283325" y="1506538"/>
          <p14:tracePt t="97201" x="6273800" y="1506538"/>
          <p14:tracePt t="97463" x="6283325" y="1506538"/>
          <p14:tracePt t="97473" x="6292850" y="1506538"/>
          <p14:tracePt t="97476" x="6292850" y="1516063"/>
          <p14:tracePt t="97483" x="6300788" y="1516063"/>
          <p14:tracePt t="97493" x="6319838" y="1516063"/>
          <p14:tracePt t="97499" x="6329363" y="1516063"/>
          <p14:tracePt t="97503" x="6337300" y="1516063"/>
          <p14:tracePt t="97508" x="6356350" y="1525588"/>
          <p14:tracePt t="97512" x="6373813" y="1525588"/>
          <p14:tracePt t="97524" x="6383338" y="1533525"/>
          <p14:tracePt t="97528" x="6410325" y="1533525"/>
          <p14:tracePt t="97532" x="6419850" y="1543050"/>
          <p14:tracePt t="97540" x="6438900" y="1543050"/>
          <p14:tracePt t="97543" x="6456363" y="1543050"/>
          <p14:tracePt t="97549" x="6475413" y="1543050"/>
          <p14:tracePt t="97554" x="6492875" y="1543050"/>
          <p14:tracePt t="97558" x="6502400" y="1543050"/>
          <p14:tracePt t="97563" x="6521450" y="1543050"/>
          <p14:tracePt t="97569" x="6538913" y="1543050"/>
          <p14:tracePt t="97574" x="6557963" y="1543050"/>
          <p14:tracePt t="97579" x="6584950" y="1543050"/>
          <p14:tracePt t="97583" x="6594475" y="1543050"/>
          <p14:tracePt t="97590" x="6611938" y="1543050"/>
          <p14:tracePt t="97595" x="6630988" y="1543050"/>
          <p14:tracePt t="97599" x="6638925" y="1543050"/>
          <p14:tracePt t="97603" x="6657975" y="1543050"/>
          <p14:tracePt t="97608" x="6667500" y="1543050"/>
          <p14:tracePt t="97614" x="6675438" y="1543050"/>
          <p14:tracePt t="97618" x="6684963" y="1543050"/>
          <p14:tracePt t="97624" x="6694488" y="1543050"/>
          <p14:tracePt t="97629" x="6711950" y="1543050"/>
          <p14:tracePt t="97634" x="6721475" y="1543050"/>
          <p14:tracePt t="97640" x="6731000" y="1543050"/>
          <p14:tracePt t="97645" x="6740525" y="1543050"/>
          <p14:tracePt t="97656" x="6757988" y="1543050"/>
          <p14:tracePt t="97665" x="6767513" y="1543050"/>
          <p14:tracePt t="97669" x="6777038" y="1543050"/>
          <p14:tracePt t="97674" x="6784975" y="1543050"/>
          <p14:tracePt t="97678" x="6804025" y="1543050"/>
          <p14:tracePt t="97690" x="6813550" y="1543050"/>
          <p14:tracePt t="97695" x="6821488" y="1543050"/>
          <p14:tracePt t="97699" x="6831013" y="1543050"/>
          <p14:tracePt t="97707" x="6840538" y="1543050"/>
          <p14:tracePt t="97715" x="6858000" y="1543050"/>
          <p14:tracePt t="97719" x="6867525" y="1543050"/>
          <p14:tracePt t="97724" x="6877050" y="1543050"/>
          <p14:tracePt t="97734" x="6886575" y="1543050"/>
          <p14:tracePt t="97740" x="6894513" y="1543050"/>
          <p14:tracePt t="97745" x="6904038" y="1543050"/>
          <p14:tracePt t="97751" x="6913563" y="1543050"/>
          <p14:tracePt t="97756" x="6923088" y="1543050"/>
          <p14:tracePt t="97761" x="6931025" y="1543050"/>
          <p14:tracePt t="97774" x="6940550" y="1543050"/>
          <p14:tracePt t="97774" x="6950075" y="1543050"/>
          <p14:tracePt t="97781" x="6959600" y="1543050"/>
          <p14:tracePt t="97785" x="6967538" y="1543050"/>
          <p14:tracePt t="97790" x="6977063" y="1543050"/>
          <p14:tracePt t="97795" x="6986588" y="1543050"/>
          <p14:tracePt t="97807" x="6996113" y="1543050"/>
          <p14:tracePt t="97814" x="7004050" y="1543050"/>
          <p14:tracePt t="97823" x="7013575" y="1543050"/>
          <p14:tracePt t="97825" x="7023100" y="1543050"/>
          <p14:tracePt t="97831" x="7032625" y="1543050"/>
          <p14:tracePt t="97834" x="7050088" y="1552575"/>
          <p14:tracePt t="97847" x="7059613" y="1562100"/>
          <p14:tracePt t="97851" x="7077075" y="1562100"/>
          <p14:tracePt t="97856" x="7086600" y="1562100"/>
          <p14:tracePt t="97861" x="7096125" y="1562100"/>
          <p14:tracePt t="97867" x="7105650" y="1570038"/>
          <p14:tracePt t="97873" x="7113588" y="1570038"/>
          <p14:tracePt t="97876" x="7123113" y="1570038"/>
          <p14:tracePt t="97881" x="7132638" y="1579563"/>
          <p14:tracePt t="97886" x="7142163" y="1579563"/>
          <p14:tracePt t="97891" x="7159625" y="1579563"/>
          <p14:tracePt t="97897" x="7178675" y="1579563"/>
          <p14:tracePt t="97901" x="7178675" y="1589088"/>
          <p14:tracePt t="97907" x="7196138" y="1589088"/>
          <p14:tracePt t="97916" x="7205663" y="1589088"/>
          <p14:tracePt t="97926" x="7215188" y="1589088"/>
          <p14:tracePt t="97940" x="7223125" y="1589088"/>
          <p14:tracePt t="97947" x="7232650" y="1589088"/>
          <p14:tracePt t="97951" x="7242175" y="1598613"/>
          <p14:tracePt t="97962" x="7259638" y="1598613"/>
          <p14:tracePt t="97974" x="7269163" y="1606550"/>
          <p14:tracePt t="97982" x="7278688" y="1606550"/>
          <p14:tracePt t="97986" x="7288213" y="1606550"/>
          <p14:tracePt t="97992" x="7305675" y="1606550"/>
          <p14:tracePt t="97997" x="7315200" y="1606550"/>
          <p14:tracePt t="98004" x="7334250" y="1606550"/>
          <p14:tracePt t="98012" x="7342188" y="1606550"/>
          <p14:tracePt t="98016" x="7361238" y="1606550"/>
          <p14:tracePt t="98024" x="7370763" y="1606550"/>
          <p14:tracePt t="98026" x="7388225" y="1606550"/>
          <p14:tracePt t="98032" x="7397750" y="1606550"/>
          <p14:tracePt t="98042" x="7415213" y="1606550"/>
          <p14:tracePt t="98046" x="7424738" y="1606550"/>
          <p14:tracePt t="98053" x="7443788" y="1606550"/>
          <p14:tracePt t="98059" x="7451725" y="1606550"/>
          <p14:tracePt t="98063" x="7470775" y="1606550"/>
          <p14:tracePt t="98067" x="7488238" y="1606550"/>
          <p14:tracePt t="98076" x="7497763" y="1606550"/>
          <p14:tracePt t="98083" x="7507288" y="1606550"/>
          <p14:tracePt t="98090" x="7516813" y="1606550"/>
          <p14:tracePt t="98093" x="7524750" y="1606550"/>
          <p14:tracePt t="98099" x="7534275" y="1606550"/>
          <p14:tracePt t="98108" x="7543800" y="1606550"/>
          <p14:tracePt t="98119" x="7553325" y="1606550"/>
          <p14:tracePt t="98139" x="7561263" y="1606550"/>
          <p14:tracePt t="98142" x="7570788" y="1606550"/>
          <p14:tracePt t="98153" x="7580313" y="1606550"/>
          <p14:tracePt t="98159" x="7589838" y="1606550"/>
          <p14:tracePt t="98163" x="7607300" y="1606550"/>
          <p14:tracePt t="98173" x="7626350" y="1606550"/>
          <p14:tracePt t="98184" x="7643813" y="1606550"/>
          <p14:tracePt t="98190" x="7662863" y="1606550"/>
          <p14:tracePt t="98192" x="7680325" y="1606550"/>
          <p14:tracePt t="98199" x="7689850" y="1606550"/>
          <p14:tracePt t="98206" x="7707313" y="1606550"/>
          <p14:tracePt t="98209" x="7726363" y="1606550"/>
          <p14:tracePt t="98224" x="7735888" y="1606550"/>
          <p14:tracePt t="98228" x="7743825" y="1606550"/>
          <p14:tracePt t="98245" x="7753350" y="1606550"/>
          <p14:tracePt t="98285" x="7762875" y="1616075"/>
          <p14:tracePt t="98299" x="7762875" y="1625600"/>
          <p14:tracePt t="98310" x="7772400" y="1635125"/>
          <p14:tracePt t="98322" x="7780338" y="1635125"/>
          <p14:tracePt t="98324" x="7780338" y="1643063"/>
          <p14:tracePt t="98331" x="7780338" y="1652588"/>
          <p14:tracePt t="98335" x="7780338" y="1662113"/>
          <p14:tracePt t="98340" x="7780338" y="1671638"/>
          <p14:tracePt t="98345" x="7780338" y="1679575"/>
          <p14:tracePt t="98350" x="7780338" y="1698625"/>
          <p14:tracePt t="98356" x="7789863" y="1716088"/>
          <p14:tracePt t="98361" x="7789863" y="1744663"/>
          <p14:tracePt t="98365" x="7808913" y="1762125"/>
          <p14:tracePt t="98374" x="7808913" y="1789113"/>
          <p14:tracePt t="98374" x="7808913" y="1817688"/>
          <p14:tracePt t="98381" x="7808913" y="1844675"/>
          <p14:tracePt t="98385" x="7808913" y="1890713"/>
          <p14:tracePt t="98390" x="7816850" y="1935163"/>
          <p14:tracePt t="98395" x="7816850" y="1973263"/>
          <p14:tracePt t="98401" x="7816850" y="2000250"/>
          <p14:tracePt t="98407" x="7816850" y="2046288"/>
          <p14:tracePt t="98410" x="7816850" y="2082800"/>
          <p14:tracePt t="98414" x="7816850" y="2109788"/>
          <p14:tracePt t="98423" x="7816850" y="2127250"/>
          <p14:tracePt t="98424" x="7826375" y="2173288"/>
          <p14:tracePt t="98431" x="7826375" y="2192338"/>
          <p14:tracePt t="98437" x="7826375" y="2219325"/>
          <p14:tracePt t="98441" x="7826375" y="2236788"/>
          <p14:tracePt t="98446" x="7826375" y="2255838"/>
          <p14:tracePt t="98451" x="7826375" y="2273300"/>
          <p14:tracePt t="98456" x="7835900" y="2292350"/>
          <p14:tracePt t="98461" x="7835900" y="2301875"/>
          <p14:tracePt t="98467" x="7835900" y="2319338"/>
          <p14:tracePt t="98473" x="7835900" y="2328863"/>
          <p14:tracePt t="98476" x="7835900" y="2346325"/>
          <p14:tracePt t="98481" x="7835900" y="2365375"/>
          <p14:tracePt t="98488" x="7835900" y="2382838"/>
          <p14:tracePt t="98490" x="7835900" y="2392363"/>
          <p14:tracePt t="98497" x="7835900" y="2401888"/>
          <p14:tracePt t="98501" x="7835900" y="2411413"/>
          <p14:tracePt t="98507" x="7835900" y="2428875"/>
          <p14:tracePt t="98517" x="7835900" y="2438400"/>
          <p14:tracePt t="98523" x="7835900" y="2447925"/>
          <p14:tracePt t="98527" x="7835900" y="2465388"/>
          <p14:tracePt t="98531" x="7835900" y="2474913"/>
          <p14:tracePt t="98538" x="7835900" y="2484438"/>
          <p14:tracePt t="98541" x="7835900" y="2492375"/>
          <p14:tracePt t="98546" x="7835900" y="2501900"/>
          <p14:tracePt t="98553" x="7835900" y="2511425"/>
          <p14:tracePt t="98557" x="7835900" y="2528888"/>
          <p14:tracePt t="98562" x="7835900" y="2538413"/>
          <p14:tracePt t="98566" x="7835900" y="2547938"/>
          <p14:tracePt t="98574" x="7835900" y="2557463"/>
          <p14:tracePt t="98576" x="7835900" y="2565400"/>
          <p14:tracePt t="98582" x="7835900" y="2574925"/>
          <p14:tracePt t="98588" x="7835900" y="2601913"/>
          <p14:tracePt t="98592" x="7835900" y="2620963"/>
          <p14:tracePt t="98596" x="7835900" y="2630488"/>
          <p14:tracePt t="98604" x="7835900" y="2647950"/>
          <p14:tracePt t="98608" x="7835900" y="2674938"/>
          <p14:tracePt t="98612" x="7835900" y="2693988"/>
          <p14:tracePt t="98616" x="7835900" y="2711450"/>
          <p14:tracePt t="98623" x="7835900" y="2740025"/>
          <p14:tracePt t="98626" x="7835900" y="2757488"/>
          <p14:tracePt t="98632" x="7835900" y="2776538"/>
          <p14:tracePt t="98640" x="7835900" y="2794000"/>
          <p14:tracePt t="98642" x="7835900" y="2803525"/>
          <p14:tracePt t="98649" x="7835900" y="2813050"/>
          <p14:tracePt t="98653" x="7835900" y="2830513"/>
          <p14:tracePt t="98656" x="7835900" y="2840038"/>
          <p14:tracePt t="98663" x="7835900" y="2857500"/>
          <p14:tracePt t="98669" x="7835900" y="2867025"/>
          <p14:tracePt t="98673" x="7835900" y="2876550"/>
          <p14:tracePt t="98679" x="7835900" y="2886075"/>
          <p14:tracePt t="98683" x="7835900" y="2894013"/>
          <p14:tracePt t="98690" x="7835900" y="2913063"/>
          <p14:tracePt t="98693" x="7835900" y="2922588"/>
          <p14:tracePt t="98699" x="7835900" y="2940050"/>
          <p14:tracePt t="98704" x="7835900" y="2949575"/>
          <p14:tracePt t="98708" x="7835900" y="2959100"/>
          <p14:tracePt t="98713" x="7835900" y="2968625"/>
          <p14:tracePt t="98719" x="7835900" y="2995613"/>
          <p14:tracePt t="98723" x="7835900" y="3005138"/>
          <p14:tracePt t="98729" x="7835900" y="3022600"/>
          <p14:tracePt t="98733" x="7835900" y="3041650"/>
          <p14:tracePt t="98740" x="7826375" y="3059113"/>
          <p14:tracePt t="98742" x="7826375" y="3068638"/>
          <p14:tracePt t="98749" x="7826375" y="3086100"/>
          <p14:tracePt t="98769" x="7826375" y="3095625"/>
          <p14:tracePt t="98778" x="7816850" y="3095625"/>
          <p14:tracePt t="98869" x="7808913" y="3105150"/>
          <p14:tracePt t="98874" x="7799388" y="3114675"/>
          <p14:tracePt t="98878" x="7789863" y="3114675"/>
          <p14:tracePt t="98885" x="7772400" y="3122613"/>
          <p14:tracePt t="98890" x="7772400" y="3132138"/>
          <p14:tracePt t="98895" x="7762875" y="3141663"/>
          <p14:tracePt t="98906" x="7743825" y="3141663"/>
          <p14:tracePt t="98910" x="7743825" y="3159125"/>
          <p14:tracePt t="98922" x="7735888" y="3159125"/>
          <p14:tracePt t="98924" x="7716838" y="3159125"/>
          <p14:tracePt t="98941" x="7680325" y="3168650"/>
          <p14:tracePt t="98945" x="7662863" y="3178175"/>
          <p14:tracePt t="98951" x="7643813" y="3178175"/>
          <p14:tracePt t="98956" x="7616825" y="3178175"/>
          <p14:tracePt t="98961" x="7589838" y="3178175"/>
          <p14:tracePt t="98965" x="7570788" y="3178175"/>
          <p14:tracePt t="98972" x="7543800" y="3178175"/>
          <p14:tracePt t="98974" x="7516813" y="3178175"/>
          <p14:tracePt t="98981" x="7497763" y="3178175"/>
          <p14:tracePt t="98984" x="7480300" y="3159125"/>
          <p14:tracePt t="98990" x="7470775" y="3159125"/>
          <p14:tracePt t="98997" x="7451725" y="3159125"/>
          <p14:tracePt t="99001" x="7443788" y="3151188"/>
          <p14:tracePt t="99007" x="7434263" y="3141663"/>
          <p14:tracePt t="99010" x="7415213" y="3141663"/>
          <p14:tracePt t="99017" x="7415213" y="3132138"/>
          <p14:tracePt t="99023" x="7407275" y="3122613"/>
          <p14:tracePt t="99027" x="7407275" y="3114675"/>
          <p14:tracePt t="99031" x="7407275" y="3105150"/>
          <p14:tracePt t="99038" x="7397750" y="3105150"/>
          <p14:tracePt t="99040" x="7397750" y="3095625"/>
          <p14:tracePt t="99047" x="7388225" y="3078163"/>
          <p14:tracePt t="99051" x="7388225" y="3068638"/>
          <p14:tracePt t="99056" x="7388225" y="3059113"/>
          <p14:tracePt t="99061" x="7388225" y="3049588"/>
          <p14:tracePt t="99067" x="7388225" y="3041650"/>
          <p14:tracePt t="99080" x="7388225" y="3022600"/>
          <p14:tracePt t="99090" x="7388225" y="3013075"/>
          <p14:tracePt t="99097" x="7388225" y="3005138"/>
          <p14:tracePt t="99101" x="7388225" y="2995613"/>
          <p14:tracePt t="99107" x="7388225" y="2986088"/>
          <p14:tracePt t="99116" x="7397750" y="2968625"/>
          <p14:tracePt t="99123" x="7407275" y="2959100"/>
          <p14:tracePt t="99127" x="7424738" y="2940050"/>
          <p14:tracePt t="99132" x="7424738" y="2930525"/>
          <p14:tracePt t="99138" x="7443788" y="2913063"/>
          <p14:tracePt t="99143" x="7461250" y="2903538"/>
          <p14:tracePt t="99146" x="7480300" y="2886075"/>
          <p14:tracePt t="99153" x="7507288" y="2876550"/>
          <p14:tracePt t="99156" x="7516813" y="2857500"/>
          <p14:tracePt t="99163" x="7543800" y="2849563"/>
          <p14:tracePt t="99167" x="7561263" y="2840038"/>
          <p14:tracePt t="99173" x="7589838" y="2813050"/>
          <p14:tracePt t="99176" x="7607300" y="2803525"/>
          <p14:tracePt t="99183" x="7626350" y="2794000"/>
          <p14:tracePt t="99189" x="7662863" y="2784475"/>
          <p14:tracePt t="99193" x="7680325" y="2767013"/>
          <p14:tracePt t="99196" x="7707313" y="2767013"/>
          <p14:tracePt t="99207" x="7726363" y="2757488"/>
          <p14:tracePt t="99217" x="7735888" y="2757488"/>
          <p14:tracePt t="99229" x="7743825" y="2757488"/>
          <p14:tracePt t="99240" x="7753350" y="2757488"/>
          <p14:tracePt t="99249" x="7762875" y="2767013"/>
          <p14:tracePt t="99259" x="7772400" y="2784475"/>
          <p14:tracePt t="99263" x="7772400" y="2794000"/>
          <p14:tracePt t="99268" x="7780338" y="2813050"/>
          <p14:tracePt t="99273" x="7789863" y="2830513"/>
          <p14:tracePt t="99278" x="7789863" y="2840038"/>
          <p14:tracePt t="99283" x="7799388" y="2857500"/>
          <p14:tracePt t="99290" x="7808913" y="2876550"/>
          <p14:tracePt t="99293" x="7816850" y="2894013"/>
          <p14:tracePt t="99299" x="7816850" y="2903538"/>
          <p14:tracePt t="99304" x="7826375" y="2903538"/>
          <p14:tracePt t="99308" x="7826375" y="2922588"/>
          <p14:tracePt t="99313" x="7826375" y="2940050"/>
          <p14:tracePt t="99319" x="7826375" y="2949575"/>
          <p14:tracePt t="99323" x="7826375" y="2959100"/>
          <p14:tracePt t="99329" x="7826375" y="2976563"/>
          <p14:tracePt t="99333" x="7826375" y="2986088"/>
          <p14:tracePt t="99340" x="7826375" y="2995613"/>
          <p14:tracePt t="99342" x="7826375" y="3005138"/>
          <p14:tracePt t="99349" x="7826375" y="3013075"/>
          <p14:tracePt t="99356" x="7826375" y="3022600"/>
          <p14:tracePt t="99359" x="7826375" y="3032125"/>
          <p14:tracePt t="99365" x="7826375" y="3041650"/>
          <p14:tracePt t="99369" x="7816850" y="3049588"/>
          <p14:tracePt t="99374" x="7808913" y="3049588"/>
          <p14:tracePt t="99385" x="7808913" y="3059113"/>
          <p14:tracePt t="99390" x="7799388" y="3068638"/>
          <p14:tracePt t="99395" x="7789863" y="3078163"/>
          <p14:tracePt t="99399" x="7772400" y="3086100"/>
          <p14:tracePt t="99405" x="7762875" y="3086100"/>
          <p14:tracePt t="99408" x="7743825" y="3095625"/>
          <p14:tracePt t="99415" x="7743825" y="3105150"/>
          <p14:tracePt t="99419" x="7735888" y="3105150"/>
          <p14:tracePt t="99424" x="7726363" y="3114675"/>
          <p14:tracePt t="99429" x="7716838" y="3114675"/>
          <p14:tracePt t="99435" x="7707313" y="3114675"/>
          <p14:tracePt t="99441" x="7699375" y="3114675"/>
          <p14:tracePt t="99444" x="7689850" y="3114675"/>
          <p14:tracePt t="99449" x="7680325" y="3114675"/>
          <p14:tracePt t="99459" x="7670800" y="3114675"/>
          <p14:tracePt t="99465" x="7653338" y="3105150"/>
          <p14:tracePt t="99473" x="7626350" y="3078163"/>
          <p14:tracePt t="99481" x="7616825" y="3078163"/>
          <p14:tracePt t="99490" x="7616825" y="3068638"/>
          <p14:tracePt t="99697" x="7607300" y="3068638"/>
          <p14:tracePt t="99717" x="7597775" y="3068638"/>
          <p14:tracePt t="99733" x="7589838" y="3068638"/>
          <p14:tracePt t="99753" x="7580313" y="3068638"/>
          <p14:tracePt t="99776" x="7570788" y="3068638"/>
          <p14:tracePt t="99899" x="7580313" y="3068638"/>
          <p14:tracePt t="99924" x="7589838" y="3078163"/>
          <p14:tracePt t="99959" x="7597775" y="3078163"/>
          <p14:tracePt t="99969" x="7597775" y="3086100"/>
          <p14:tracePt t="99985" x="7607300" y="3086100"/>
          <p14:tracePt t="100015" x="7616825" y="3086100"/>
          <p14:tracePt t="100121" x="7597775" y="3078163"/>
          <p14:tracePt t="100125" x="7589838" y="3068638"/>
          <p14:tracePt t="100131" x="7580313" y="3049588"/>
          <p14:tracePt t="100138" x="7561263" y="3032125"/>
          <p14:tracePt t="100140" x="7553325" y="3013075"/>
          <p14:tracePt t="100145" x="7543800" y="2995613"/>
          <p14:tracePt t="100151" x="7516813" y="2949575"/>
          <p14:tracePt t="100156" x="7497763" y="2913063"/>
          <p14:tracePt t="100161" x="7480300" y="2876550"/>
          <p14:tracePt t="100167" x="7451725" y="2840038"/>
          <p14:tracePt t="100172" x="7434263" y="2813050"/>
          <p14:tracePt t="100176" x="7415213" y="2767013"/>
          <p14:tracePt t="100181" x="7397750" y="2757488"/>
          <p14:tracePt t="100189" x="7388225" y="2740025"/>
          <p14:tracePt t="100191" x="7378700" y="2720975"/>
          <p14:tracePt t="100197" x="7361238" y="2711450"/>
          <p14:tracePt t="100201" x="7361238" y="2703513"/>
          <p14:tracePt t="100207" x="7351713" y="2703513"/>
          <p14:tracePt t="100211" x="7342188" y="2684463"/>
          <p14:tracePt t="100222" x="7334250" y="2684463"/>
          <p14:tracePt t="100227" x="7334250" y="2674938"/>
          <p14:tracePt t="100230" x="7324725" y="2674938"/>
          <p14:tracePt t="100238" x="7315200" y="2657475"/>
          <p14:tracePt t="100256" x="7305675" y="2657475"/>
          <p14:tracePt t="100272" x="7296150" y="2657475"/>
          <p14:tracePt t="100336" x="7305675" y="2667000"/>
          <p14:tracePt t="100342" x="7315200" y="2667000"/>
          <p14:tracePt t="100346" x="7324725" y="2693988"/>
          <p14:tracePt t="100352" x="7342188" y="2711450"/>
          <p14:tracePt t="100357" x="7378700" y="2747963"/>
          <p14:tracePt t="100362" x="7388225" y="2776538"/>
          <p14:tracePt t="100366" x="7415213" y="2813050"/>
          <p14:tracePt t="100373" x="7434263" y="2840038"/>
          <p14:tracePt t="100378" x="7461250" y="2857500"/>
          <p14:tracePt t="100382" x="7480300" y="2894013"/>
          <p14:tracePt t="100389" x="7507288" y="2922588"/>
          <p14:tracePt t="100392" x="7516813" y="2949575"/>
          <p14:tracePt t="100399" x="7524750" y="2968625"/>
          <p14:tracePt t="100403" x="7553325" y="3005138"/>
          <p14:tracePt t="100408" x="7561263" y="3032125"/>
          <p14:tracePt t="100413" x="7580313" y="3049588"/>
          <p14:tracePt t="100418" x="7589838" y="3078163"/>
          <p14:tracePt t="100423" x="7597775" y="3095625"/>
          <p14:tracePt t="100429" x="7607300" y="3132138"/>
          <p14:tracePt t="100433" x="7626350" y="3151188"/>
          <p14:tracePt t="100440" x="7634288" y="3159125"/>
          <p14:tracePt t="100443" x="7634288" y="3178175"/>
          <p14:tracePt t="100453" x="7643813" y="3178175"/>
          <p14:tracePt t="100519" x="7643813" y="3159125"/>
          <p14:tracePt t="100525" x="7643813" y="3141663"/>
          <p14:tracePt t="100529" x="7643813" y="3095625"/>
          <p14:tracePt t="100534" x="7643813" y="3078163"/>
          <p14:tracePt t="100539" x="7643813" y="3059113"/>
          <p14:tracePt t="100545" x="7634288" y="3032125"/>
          <p14:tracePt t="100548" x="7626350" y="3005138"/>
          <p14:tracePt t="100556" x="7597775" y="2968625"/>
          <p14:tracePt t="100559" x="7580313" y="2930525"/>
          <p14:tracePt t="100565" x="7553325" y="2894013"/>
          <p14:tracePt t="100569" x="7524750" y="2867025"/>
          <p14:tracePt t="100574" x="7507288" y="2820988"/>
          <p14:tracePt t="100578" x="7470775" y="2776538"/>
          <p14:tracePt t="100584" x="7443788" y="2740025"/>
          <p14:tracePt t="100590" x="7415213" y="2693988"/>
          <p14:tracePt t="100594" x="7407275" y="2674938"/>
          <p14:tracePt t="100601" x="7388225" y="2657475"/>
          <p14:tracePt t="100607" x="7388225" y="2638425"/>
          <p14:tracePt t="100608" x="7378700" y="2638425"/>
          <p14:tracePt t="100614" x="7378700" y="2630488"/>
          <p14:tracePt t="100622" x="7370763" y="2630488"/>
          <p14:tracePt t="100691" x="7378700" y="2638425"/>
          <p14:tracePt t="100695" x="7388225" y="2657475"/>
          <p14:tracePt t="100700" x="7397750" y="2674938"/>
          <p14:tracePt t="100706" x="7397750" y="2693988"/>
          <p14:tracePt t="100710" x="7424738" y="2730500"/>
          <p14:tracePt t="100715" x="7443788" y="2757488"/>
          <p14:tracePt t="100722" x="7480300" y="2820988"/>
          <p14:tracePt t="100724" x="7497763" y="2867025"/>
          <p14:tracePt t="100731" x="7534275" y="2913063"/>
          <p14:tracePt t="100735" x="7589838" y="2976563"/>
          <p14:tracePt t="100740" x="7607300" y="3022600"/>
          <p14:tracePt t="100747" x="7662863" y="3068638"/>
          <p14:tracePt t="100751" x="7707313" y="3095625"/>
          <p14:tracePt t="100757" x="7735888" y="3122613"/>
          <p14:tracePt t="100761" x="7762875" y="3151188"/>
          <p14:tracePt t="100767" x="7789863" y="3168650"/>
          <p14:tracePt t="100772" x="7816850" y="3195638"/>
          <p14:tracePt t="100776" x="7845425" y="3205163"/>
          <p14:tracePt t="100781" x="7853363" y="3214688"/>
          <p14:tracePt t="100789" x="7862888" y="3224213"/>
          <p14:tracePt t="100847" x="7862888" y="3205163"/>
          <p14:tracePt t="100851" x="7853363" y="3187700"/>
          <p14:tracePt t="100856" x="7835900" y="3159125"/>
          <p14:tracePt t="100863" x="7826375" y="3122613"/>
          <p14:tracePt t="100867" x="7799388" y="3095625"/>
          <p14:tracePt t="100872" x="7780338" y="3068638"/>
          <p14:tracePt t="100876" x="7753350" y="3032125"/>
          <p14:tracePt t="100883" x="7716838" y="2986088"/>
          <p14:tracePt t="100888" x="7689850" y="2940050"/>
          <p14:tracePt t="100893" x="7634288" y="2876550"/>
          <p14:tracePt t="100896" x="7570788" y="2803525"/>
          <p14:tracePt t="100902" x="7524750" y="2757488"/>
          <p14:tracePt t="100907" x="7470775" y="2693988"/>
          <p14:tracePt t="100912" x="7424738" y="2638425"/>
          <p14:tracePt t="100917" x="7370763" y="2593975"/>
          <p14:tracePt t="100922" x="7324725" y="2565400"/>
          <p14:tracePt t="100927" x="7305675" y="2538413"/>
          <p14:tracePt t="100933" x="7278688" y="2520950"/>
          <p14:tracePt t="100938" x="7251700" y="2501900"/>
          <p14:tracePt t="100942" x="7251700" y="2492375"/>
          <p14:tracePt t="100947" x="7242175" y="2474913"/>
          <p14:tracePt t="100952" x="7232650" y="2474913"/>
          <p14:tracePt t="100972" x="7232650" y="2465388"/>
          <p14:tracePt t="101022" x="7232650" y="2474913"/>
          <p14:tracePt t="101029" x="7242175" y="2492375"/>
          <p14:tracePt t="101032" x="7251700" y="2520950"/>
          <p14:tracePt t="101040" x="7288213" y="2565400"/>
          <p14:tracePt t="101042" x="7324725" y="2630488"/>
          <p14:tracePt t="101048" x="7361238" y="2693988"/>
          <p14:tracePt t="101053" x="7397750" y="2757488"/>
          <p14:tracePt t="101058" x="7470775" y="2840038"/>
          <p14:tracePt t="101062" x="7524750" y="2913063"/>
          <p14:tracePt t="101070" x="7589838" y="2976563"/>
          <p14:tracePt t="101073" x="7643813" y="3041650"/>
          <p14:tracePt t="101079" x="7689850" y="3095625"/>
          <p14:tracePt t="101084" x="7735888" y="3132138"/>
          <p14:tracePt t="101090" x="7772400" y="3159125"/>
          <p14:tracePt t="101094" x="7789863" y="3178175"/>
          <p14:tracePt t="101098" x="7789863" y="3195638"/>
          <p14:tracePt t="101106" x="7808913" y="3195638"/>
          <p14:tracePt t="101108" x="7808913" y="3214688"/>
          <p14:tracePt t="101144" x="7816850" y="3214688"/>
          <p14:tracePt t="101165" x="7816850" y="3205163"/>
          <p14:tracePt t="101169" x="7808913" y="3195638"/>
          <p14:tracePt t="101174" x="7799388" y="3168650"/>
          <p14:tracePt t="101179" x="7780338" y="3151188"/>
          <p14:tracePt t="101185" x="7772400" y="3132138"/>
          <p14:tracePt t="101190" x="7743825" y="3086100"/>
          <p14:tracePt t="101194" x="7726363" y="3068638"/>
          <p14:tracePt t="101199" x="7707313" y="3032125"/>
          <p14:tracePt t="101206" x="7689850" y="3005138"/>
          <p14:tracePt t="101211" x="7653338" y="2976563"/>
          <p14:tracePt t="101215" x="7616825" y="2922588"/>
          <p14:tracePt t="101222" x="7597775" y="2903538"/>
          <p14:tracePt t="101224" x="7553325" y="2857500"/>
          <p14:tracePt t="101230" x="7524750" y="2830513"/>
          <p14:tracePt t="101234" x="7470775" y="2794000"/>
          <p14:tracePt t="101241" x="7424738" y="2767013"/>
          <p14:tracePt t="101244" x="7397750" y="2740025"/>
          <p14:tracePt t="101250" x="7334250" y="2703513"/>
          <p14:tracePt t="101256" x="7305675" y="2674938"/>
          <p14:tracePt t="101260" x="7269163" y="2657475"/>
          <p14:tracePt t="101264" x="7259638" y="2647950"/>
          <p14:tracePt t="101273" x="7242175" y="2638425"/>
          <p14:tracePt t="101340" x="7242175" y="2647950"/>
          <p14:tracePt t="101346" x="7242175" y="2657475"/>
          <p14:tracePt t="101350" x="7251700" y="2667000"/>
          <p14:tracePt t="101356" x="7259638" y="2684463"/>
          <p14:tracePt t="101360" x="7288213" y="2711450"/>
          <p14:tracePt t="101366" x="7296150" y="2747963"/>
          <p14:tracePt t="101372" x="7324725" y="2776538"/>
          <p14:tracePt t="101376" x="7351713" y="2820988"/>
          <p14:tracePt t="101381" x="7370763" y="2857500"/>
          <p14:tracePt t="101389" x="7407275" y="2913063"/>
          <p14:tracePt t="101391" x="7451725" y="2976563"/>
          <p14:tracePt t="101397" x="7488238" y="3022600"/>
          <p14:tracePt t="101400" x="7543800" y="3095625"/>
          <p14:tracePt t="101406" x="7580313" y="3141663"/>
          <p14:tracePt t="101410" x="7607300" y="3205163"/>
          <p14:tracePt t="101416" x="7634288" y="3232150"/>
          <p14:tracePt t="101423" x="7653338" y="3260725"/>
          <p14:tracePt t="101426" x="7662863" y="3287713"/>
          <p14:tracePt t="101432" x="7680325" y="3305175"/>
          <p14:tracePt t="101486" x="7680325" y="3268663"/>
          <p14:tracePt t="101492" x="7670800" y="3232150"/>
          <p14:tracePt t="101496" x="7662863" y="3195638"/>
          <p14:tracePt t="101504" x="7634288" y="3141663"/>
          <p14:tracePt t="101506" x="7616825" y="3095625"/>
          <p14:tracePt t="101512" x="7607300" y="3068638"/>
          <p14:tracePt t="101516" x="7580313" y="3022600"/>
          <p14:tracePt t="101523" x="7543800" y="2976563"/>
          <p14:tracePt t="101526" x="7524750" y="2940050"/>
          <p14:tracePt t="101532" x="7507288" y="2903538"/>
          <p14:tracePt t="101539" x="7451725" y="2830513"/>
          <p14:tracePt t="101542" x="7415213" y="2767013"/>
          <p14:tracePt t="101548" x="7361238" y="2720975"/>
          <p14:tracePt t="101552" x="7334250" y="2674938"/>
          <p14:tracePt t="101558" x="7296150" y="2638425"/>
          <p14:tracePt t="101562" x="7259638" y="2593975"/>
          <p14:tracePt t="101569" x="7242175" y="2574925"/>
          <p14:tracePt t="101573" x="7232650" y="2574925"/>
          <p14:tracePt t="101578" x="7215188" y="2557463"/>
          <p14:tracePt t="101638" x="7215188" y="2574925"/>
          <p14:tracePt t="101642" x="7215188" y="2593975"/>
          <p14:tracePt t="101648" x="7242175" y="2630488"/>
          <p14:tracePt t="101655" x="7251700" y="2657475"/>
          <p14:tracePt t="101658" x="7269163" y="2684463"/>
          <p14:tracePt t="101664" x="7305675" y="2730500"/>
          <p14:tracePt t="101669" x="7324725" y="2776538"/>
          <p14:tracePt t="101674" x="7361238" y="2820988"/>
          <p14:tracePt t="101678" x="7378700" y="2857500"/>
          <p14:tracePt t="101684" x="7415213" y="2903538"/>
          <p14:tracePt t="101689" x="7434263" y="2930525"/>
          <p14:tracePt t="101694" x="7461250" y="2959100"/>
          <p14:tracePt t="101698" x="7480300" y="2995613"/>
          <p14:tracePt t="101706" x="7497763" y="3013075"/>
          <p14:tracePt t="101708" x="7543800" y="3049588"/>
          <p14:tracePt t="101714" x="7561263" y="3078163"/>
          <p14:tracePt t="101722" x="7607300" y="3141663"/>
          <p14:tracePt t="101728" x="7616825" y="3159125"/>
          <p14:tracePt t="101732" x="7626350" y="3178175"/>
          <p14:tracePt t="101739" x="7634288" y="3178175"/>
          <p14:tracePt t="101742" x="7634288" y="3187700"/>
          <p14:tracePt t="101755" x="7643813" y="3195638"/>
          <p14:tracePt t="101819" x="7643813" y="3178175"/>
          <p14:tracePt t="101824" x="7643813" y="3168650"/>
          <p14:tracePt t="101828" x="7634288" y="3141663"/>
          <p14:tracePt t="101835" x="7626350" y="3114675"/>
          <p14:tracePt t="101839" x="7616825" y="3086100"/>
          <p14:tracePt t="101845" x="7607300" y="3059113"/>
          <p14:tracePt t="101849" x="7597775" y="3013075"/>
          <p14:tracePt t="101856" x="7570788" y="2949575"/>
          <p14:tracePt t="101860" x="7553325" y="2903538"/>
          <p14:tracePt t="101865" x="7516813" y="2857500"/>
          <p14:tracePt t="101869" x="7488238" y="2794000"/>
          <p14:tracePt t="101874" x="7461250" y="2730500"/>
          <p14:tracePt t="101878" x="7434263" y="2703513"/>
          <p14:tracePt t="101885" x="7397750" y="2657475"/>
          <p14:tracePt t="101890" x="7378700" y="2620963"/>
          <p14:tracePt t="101894" x="7351713" y="2593975"/>
          <p14:tracePt t="101898" x="7342188" y="2574925"/>
          <p14:tracePt t="101906" x="7324725" y="2557463"/>
          <p14:tracePt t="101910" x="7315200" y="2547938"/>
          <p14:tracePt t="101914" x="7305675" y="2528888"/>
          <p14:tracePt t="101945" x="7296150" y="2528888"/>
          <p14:tracePt t="101984" x="7296150" y="2547938"/>
          <p14:tracePt t="101990" x="7296150" y="2574925"/>
          <p14:tracePt t="101994" x="7315200" y="2593975"/>
          <p14:tracePt t="102000" x="7324725" y="2638425"/>
          <p14:tracePt t="102006" x="7334250" y="2684463"/>
          <p14:tracePt t="102010" x="7370763" y="2730500"/>
          <p14:tracePt t="102016" x="7397750" y="2776538"/>
          <p14:tracePt t="102021" x="7424738" y="2803525"/>
          <p14:tracePt t="102027" x="7451725" y="2849563"/>
          <p14:tracePt t="102031" x="7497763" y="2922588"/>
          <p14:tracePt t="102038" x="7534275" y="2949575"/>
          <p14:tracePt t="102040" x="7570788" y="2995613"/>
          <p14:tracePt t="102046" x="7589838" y="3032125"/>
          <p14:tracePt t="102050" x="7634288" y="3059113"/>
          <p14:tracePt t="102056" x="7662863" y="3095625"/>
          <p14:tracePt t="102061" x="7689850" y="3114675"/>
          <p14:tracePt t="102066" x="7699375" y="3132138"/>
          <p14:tracePt t="102071" x="7716838" y="3141663"/>
          <p14:tracePt t="102077" x="7726363" y="3141663"/>
          <p14:tracePt t="102080" x="7726363" y="3151188"/>
          <p14:tracePt t="102137" x="7726363" y="3122613"/>
          <p14:tracePt t="102142" x="7726363" y="3095625"/>
          <p14:tracePt t="102146" x="7707313" y="3059113"/>
          <p14:tracePt t="102155" x="7689850" y="3013075"/>
          <p14:tracePt t="102156" x="7662863" y="2976563"/>
          <p14:tracePt t="102163" x="7643813" y="2949575"/>
          <p14:tracePt t="102167" x="7616825" y="2903538"/>
          <p14:tracePt t="102172" x="7607300" y="2886075"/>
          <p14:tracePt t="102177" x="7580313" y="2857500"/>
          <p14:tracePt t="102182" x="7553325" y="2840038"/>
          <p14:tracePt t="102188" x="7524750" y="2820988"/>
          <p14:tracePt t="102192" x="7497763" y="2776538"/>
          <p14:tracePt t="102197" x="7470775" y="2757488"/>
          <p14:tracePt t="102204" x="7424738" y="2720975"/>
          <p14:tracePt t="102208" x="7407275" y="2703513"/>
          <p14:tracePt t="102212" x="7370763" y="2674938"/>
          <p14:tracePt t="102216" x="7361238" y="2657475"/>
          <p14:tracePt t="102298" x="7361238" y="2667000"/>
          <p14:tracePt t="102304" x="7370763" y="2684463"/>
          <p14:tracePt t="102308" x="7378700" y="2720975"/>
          <p14:tracePt t="102313" x="7388225" y="2747963"/>
          <p14:tracePt t="102319" x="7407275" y="2794000"/>
          <p14:tracePt t="102322" x="7443788" y="2840038"/>
          <p14:tracePt t="102329" x="7470775" y="2922588"/>
          <p14:tracePt t="102333" x="7524750" y="2986088"/>
          <p14:tracePt t="102339" x="7561263" y="3049588"/>
          <p14:tracePt t="102344" x="7616825" y="3114675"/>
          <p14:tracePt t="102349" x="7662863" y="3159125"/>
          <p14:tracePt t="102356" x="7699375" y="3214688"/>
          <p14:tracePt t="102358" x="7726363" y="3268663"/>
          <p14:tracePt t="102363" x="7743825" y="3297238"/>
          <p14:tracePt t="102369" x="7762875" y="3324225"/>
          <p14:tracePt t="102374" x="7780338" y="3333750"/>
          <p14:tracePt t="102378" x="7789863" y="3341688"/>
          <p14:tracePt t="102385" x="7789863" y="3351213"/>
          <p14:tracePt t="102428" x="7789863" y="3333750"/>
          <p14:tracePt t="102434" x="7789863" y="3287713"/>
          <p14:tracePt t="102438" x="7762875" y="3241675"/>
          <p14:tracePt t="102444" x="7743825" y="3195638"/>
          <p14:tracePt t="102450" x="7735888" y="3159125"/>
          <p14:tracePt t="102457" x="7699375" y="3095625"/>
          <p14:tracePt t="102460" x="7670800" y="3049588"/>
          <p14:tracePt t="102464" x="7634288" y="3005138"/>
          <p14:tracePt t="102472" x="7616825" y="2959100"/>
          <p14:tracePt t="102477" x="7589838" y="2894013"/>
          <p14:tracePt t="102480" x="7543800" y="2840038"/>
          <p14:tracePt t="102488" x="7507288" y="2794000"/>
          <p14:tracePt t="102490" x="7451725" y="2730500"/>
          <p14:tracePt t="102497" x="7424738" y="2684463"/>
          <p14:tracePt t="102500" x="7397750" y="2638425"/>
          <p14:tracePt t="102506" x="7361238" y="2601913"/>
          <p14:tracePt t="102510" x="7342188" y="2557463"/>
          <p14:tracePt t="102516" x="7305675" y="2538413"/>
          <p14:tracePt t="102521" x="7288213" y="2511425"/>
          <p14:tracePt t="102526" x="7278688" y="2511425"/>
          <p14:tracePt t="102530" x="7269163" y="2501900"/>
          <p14:tracePt t="102546" x="7269163" y="2492375"/>
          <p14:tracePt t="102566" x="7269163" y="2501900"/>
          <p14:tracePt t="102572" x="7269163" y="2511425"/>
          <p14:tracePt t="102577" x="7269163" y="2520950"/>
          <p14:tracePt t="102580" x="7278688" y="2528888"/>
          <p14:tracePt t="102588" x="7288213" y="2565400"/>
          <p14:tracePt t="102592" x="7315200" y="2601913"/>
          <p14:tracePt t="102596" x="7342188" y="2657475"/>
          <p14:tracePt t="102604" x="7378700" y="2684463"/>
          <p14:tracePt t="102606" x="7407275" y="2747963"/>
          <p14:tracePt t="102612" x="7451725" y="2803525"/>
          <p14:tracePt t="102617" x="7507288" y="2867025"/>
          <p14:tracePt t="102623" x="7534275" y="2886075"/>
          <p14:tracePt t="102626" x="7570788" y="2922588"/>
          <p14:tracePt t="102633" x="7616825" y="2968625"/>
          <p14:tracePt t="102638" x="7662863" y="3005138"/>
          <p14:tracePt t="102642" x="7699375" y="3022600"/>
          <p14:tracePt t="102646" x="7735888" y="3049588"/>
          <p14:tracePt t="102655" x="7743825" y="3068638"/>
          <p14:tracePt t="102657" x="7780338" y="3086100"/>
          <p14:tracePt t="102663" x="7789863" y="3086100"/>
          <p14:tracePt t="102667" x="7799388" y="3105150"/>
          <p14:tracePt t="102769" x="7799388" y="3086100"/>
          <p14:tracePt t="102778" x="7799388" y="3078163"/>
          <p14:tracePt t="102782" x="7789863" y="3078163"/>
          <p14:tracePt t="102789" x="7789863" y="3068638"/>
          <p14:tracePt t="102899" x="7799388" y="3068638"/>
          <p14:tracePt t="102904" x="7808913" y="3049588"/>
          <p14:tracePt t="102908" x="7808913" y="3041650"/>
          <p14:tracePt t="102914" x="7826375" y="3013075"/>
          <p14:tracePt t="102919" x="7853363" y="2968625"/>
          <p14:tracePt t="102924" x="7889875" y="2903538"/>
          <p14:tracePt t="102939" x="7945438" y="2767013"/>
          <p14:tracePt t="102940" x="7981950" y="2684463"/>
          <p14:tracePt t="102944" x="7991475" y="2601913"/>
          <p14:tracePt t="102951" x="8018463" y="2511425"/>
          <p14:tracePt t="102956" x="8018463" y="2419350"/>
          <p14:tracePt t="102961" x="8018463" y="2309813"/>
          <p14:tracePt t="102965" x="8018463" y="2219325"/>
          <p14:tracePt t="102971" x="7999413" y="2119313"/>
          <p14:tracePt t="102974" x="7972425" y="2027238"/>
          <p14:tracePt t="102980" x="7935913" y="1944688"/>
          <p14:tracePt t="102984" x="7881938" y="1825625"/>
          <p14:tracePt t="102990" x="7808913" y="1744663"/>
          <p14:tracePt t="102995" x="7772400" y="1662113"/>
          <p14:tracePt t="103000" x="7699375" y="1598613"/>
          <p14:tracePt t="103005" x="7653338" y="1543050"/>
          <p14:tracePt t="103010" x="7589838" y="1489075"/>
          <p14:tracePt t="103015" x="7553325" y="1460500"/>
          <p14:tracePt t="103022" x="7507288" y="1423988"/>
          <p14:tracePt t="103027" x="7488238" y="1416050"/>
          <p14:tracePt t="103031" x="7470775" y="1406525"/>
          <p14:tracePt t="103035" x="7451725" y="1397000"/>
          <p14:tracePt t="103044" x="7443788" y="1387475"/>
          <p14:tracePt t="103151" x="7434263" y="1387475"/>
          <p14:tracePt t="103173" x="7424738" y="1387475"/>
          <p14:tracePt t="103182" x="7415213" y="1387475"/>
          <p14:tracePt t="103193" x="7407275" y="1397000"/>
          <p14:tracePt t="103196" x="7397750" y="1397000"/>
          <p14:tracePt t="103205" x="7388225" y="1406525"/>
          <p14:tracePt t="103206" x="7378700" y="1406525"/>
          <p14:tracePt t="103213" x="7361238" y="1406525"/>
          <p14:tracePt t="103217" x="7342188" y="1416050"/>
          <p14:tracePt t="103222" x="7324725" y="1416050"/>
          <p14:tracePt t="103227" x="7278688" y="1416050"/>
          <p14:tracePt t="103233" x="7251700" y="1423988"/>
          <p14:tracePt t="103238" x="7215188" y="1423988"/>
          <p14:tracePt t="103242" x="7159625" y="1423988"/>
          <p14:tracePt t="103249" x="7105650" y="1423988"/>
          <p14:tracePt t="103254" x="7040563" y="1423988"/>
          <p14:tracePt t="103256" x="6967538" y="1423988"/>
          <p14:tracePt t="103262" x="6894513" y="1423988"/>
          <p14:tracePt t="103267" x="6840538" y="1423988"/>
          <p14:tracePt t="103272" x="6767513" y="1423988"/>
          <p14:tracePt t="103279" x="6675438" y="1423988"/>
          <p14:tracePt t="103282" x="6611938" y="1423988"/>
          <p14:tracePt t="103289" x="6521450" y="1423988"/>
          <p14:tracePt t="103293" x="6465888" y="1423988"/>
          <p14:tracePt t="103299" x="6373813" y="1423988"/>
          <p14:tracePt t="103305" x="6300788" y="1423988"/>
          <p14:tracePt t="103309" x="6210300" y="1423988"/>
          <p14:tracePt t="103312" x="6118225" y="1423988"/>
          <p14:tracePt t="103320" x="6027738" y="1423988"/>
          <p14:tracePt t="103322" x="5954713" y="1423988"/>
          <p14:tracePt t="103329" x="5872163" y="1423988"/>
          <p14:tracePt t="103333" x="5818188" y="1433513"/>
          <p14:tracePt t="103338" x="5762625" y="1433513"/>
          <p14:tracePt t="103343" x="5708650" y="1433513"/>
          <p14:tracePt t="103348" x="5643563" y="1433513"/>
          <p14:tracePt t="103354" x="5607050" y="1433513"/>
          <p14:tracePt t="103359" x="5580063" y="1433513"/>
          <p14:tracePt t="103365" x="5534025" y="1433513"/>
          <p14:tracePt t="103369" x="5497513" y="1433513"/>
          <p14:tracePt t="103372" x="5487988" y="1433513"/>
          <p14:tracePt t="103379" x="5451475" y="1433513"/>
          <p14:tracePt t="103383" x="5434013" y="1423988"/>
          <p14:tracePt t="103389" x="5397500" y="1416050"/>
          <p14:tracePt t="103395" x="5370513" y="1406525"/>
          <p14:tracePt t="103398" x="5351463" y="1397000"/>
          <p14:tracePt t="103404" x="5334000" y="1387475"/>
          <p14:tracePt t="103409" x="5314950" y="1379538"/>
          <p14:tracePt t="103414" x="5305425" y="1370013"/>
          <p14:tracePt t="103418" x="5297488" y="1360488"/>
          <p14:tracePt t="103424" x="5287963" y="1350963"/>
          <p14:tracePt t="103428" x="5287963" y="1343025"/>
          <p14:tracePt t="103435" x="5278438" y="1333500"/>
          <p14:tracePt t="103439" x="5268913" y="1314450"/>
          <p14:tracePt t="103444" x="5260975" y="1287463"/>
          <p14:tracePt t="103449" x="5241925" y="1260475"/>
          <p14:tracePt t="103456" x="5224463" y="1223963"/>
          <p14:tracePt t="103458" x="5214938" y="1196975"/>
          <p14:tracePt t="103465" x="5195888" y="1150938"/>
          <p14:tracePt t="103469" x="5187950" y="1104900"/>
          <p14:tracePt t="103474" x="5178425" y="1058863"/>
          <p14:tracePt t="103481" x="5159375" y="1022350"/>
          <p14:tracePt t="103485" x="5151438" y="995363"/>
          <p14:tracePt t="103489" x="5132388" y="949325"/>
          <p14:tracePt t="103495" x="5122863" y="931863"/>
          <p14:tracePt t="103499" x="5114925" y="895350"/>
          <p14:tracePt t="103505" x="5105400" y="866775"/>
          <p14:tracePt t="103511" x="5078413" y="839788"/>
          <p14:tracePt t="103514" x="5059363" y="822325"/>
          <p14:tracePt t="103521" x="5041900" y="785813"/>
          <p14:tracePt t="103524" x="5022850" y="766763"/>
          <p14:tracePt t="103530" x="4986338" y="739775"/>
          <p14:tracePt t="103535" x="4959350" y="712788"/>
          <p14:tracePt t="103540" x="4922838" y="703263"/>
          <p14:tracePt t="103544" x="4895850" y="684213"/>
          <p14:tracePt t="103551" x="4867275" y="684213"/>
          <p14:tracePt t="103555" x="4840288" y="666750"/>
          <p14:tracePt t="103560" x="4794250" y="666750"/>
          <p14:tracePt t="103564" x="4776788" y="666750"/>
          <p14:tracePt t="103572" x="4740275" y="666750"/>
          <p14:tracePt t="103574" x="4694238" y="657225"/>
          <p14:tracePt t="103581" x="4657725" y="657225"/>
          <p14:tracePt t="103585" x="4602163" y="657225"/>
          <p14:tracePt t="103590" x="4557713" y="657225"/>
          <p14:tracePt t="103597" x="4492625" y="657225"/>
          <p14:tracePt t="103601" x="4438650" y="657225"/>
          <p14:tracePt t="103605" x="4375150" y="657225"/>
          <p14:tracePt t="103611" x="4319588" y="666750"/>
          <p14:tracePt t="103614" x="4256088" y="666750"/>
          <p14:tracePt t="103622" x="4219575" y="666750"/>
          <p14:tracePt t="103627" x="4173538" y="666750"/>
          <p14:tracePt t="103631" x="4137025" y="666750"/>
          <p14:tracePt t="103638" x="4110038" y="666750"/>
          <p14:tracePt t="103640" x="4073525" y="684213"/>
          <p14:tracePt t="103646" x="4044950" y="693738"/>
          <p14:tracePt t="103651" x="4027488" y="712788"/>
          <p14:tracePt t="103656" x="4000500" y="730250"/>
          <p14:tracePt t="103661" x="3963988" y="730250"/>
          <p14:tracePt t="103667" x="3954463" y="757238"/>
          <p14:tracePt t="103672" x="3927475" y="785813"/>
          <p14:tracePt t="103677" x="3908425" y="812800"/>
          <p14:tracePt t="103681" x="3890963" y="839788"/>
          <p14:tracePt t="103688" x="3862388" y="885825"/>
          <p14:tracePt t="103690" x="3854450" y="931863"/>
          <p14:tracePt t="103697" x="3825875" y="976313"/>
          <p14:tracePt t="103701" x="3817938" y="1031875"/>
          <p14:tracePt t="103706" x="3808413" y="1077913"/>
          <p14:tracePt t="103711" x="3798888" y="1131888"/>
          <p14:tracePt t="103717" x="3781425" y="1214438"/>
          <p14:tracePt t="103722" x="3771900" y="1270000"/>
          <p14:tracePt t="103726" x="3762375" y="1333500"/>
          <p14:tracePt t="103733" x="3744913" y="1387475"/>
          <p14:tracePt t="103738" x="3744913" y="1443038"/>
          <p14:tracePt t="103743" x="3735388" y="1506538"/>
          <p14:tracePt t="103746" x="3735388" y="1543050"/>
          <p14:tracePt t="103750" x="3725863" y="1589088"/>
          <p14:tracePt t="103756" x="3725863" y="1643063"/>
          <p14:tracePt t="103762" x="3725863" y="1689100"/>
          <p14:tracePt t="103767" x="3716338" y="1725613"/>
          <p14:tracePt t="103772" x="3716338" y="1771650"/>
          <p14:tracePt t="103777" x="3716338" y="1808163"/>
          <p14:tracePt t="103782" x="3708400" y="1854200"/>
          <p14:tracePt t="103788" x="3689350" y="1908175"/>
          <p14:tracePt t="103792" x="3679825" y="1954213"/>
          <p14:tracePt t="103796" x="3671888" y="2000250"/>
          <p14:tracePt t="103804" x="3662363" y="2054225"/>
          <p14:tracePt t="103806" x="3635375" y="2119313"/>
          <p14:tracePt t="103812" x="3606800" y="2200275"/>
          <p14:tracePt t="103816" x="3570288" y="2265363"/>
          <p14:tracePt t="103823" x="3543300" y="2319338"/>
          <p14:tracePt t="103828" x="3525838" y="2382838"/>
          <p14:tracePt t="103833" x="3489325" y="2428875"/>
          <p14:tracePt t="103838" x="3452813" y="2484438"/>
          <p14:tracePt t="103843" x="3424238" y="2511425"/>
          <p14:tracePt t="103848" x="3406775" y="2538413"/>
          <p14:tracePt t="103855" x="3387725" y="2574925"/>
          <p14:tracePt t="103858" x="3370263" y="2593975"/>
          <p14:tracePt t="103862" x="3333750" y="2620963"/>
          <p14:tracePt t="103869" x="3314700" y="2638425"/>
          <p14:tracePt t="103873" x="3297238" y="2647950"/>
          <p14:tracePt t="103879" x="3278188" y="2657475"/>
          <p14:tracePt t="103882" x="3260725" y="2667000"/>
          <p14:tracePt t="103889" x="3251200" y="2674938"/>
          <p14:tracePt t="103892" x="3232150" y="2684463"/>
          <p14:tracePt t="103899" x="3214688" y="2684463"/>
          <p14:tracePt t="103904" x="3195638" y="2693988"/>
          <p14:tracePt t="103908" x="3178175" y="2693988"/>
          <p14:tracePt t="103913" x="3159125" y="2703513"/>
          <p14:tracePt t="103919" x="3141663" y="2711450"/>
          <p14:tracePt t="103923" x="3114675" y="2711450"/>
          <p14:tracePt t="103928" x="3086100" y="2720975"/>
          <p14:tracePt t="103933" x="3041650" y="2720975"/>
          <p14:tracePt t="103939" x="3013075" y="2740025"/>
          <p14:tracePt t="103942" x="2976563" y="2747963"/>
          <p14:tracePt t="103948" x="2932113" y="2747963"/>
          <p14:tracePt t="103954" x="2886075" y="2757488"/>
          <p14:tracePt t="103958" x="2859088" y="2757488"/>
          <p14:tracePt t="103964" x="2830513" y="2767013"/>
          <p14:tracePt t="103969" x="2803525" y="2767013"/>
          <p14:tracePt t="103975" x="2786063" y="2767013"/>
          <p14:tracePt t="103979" x="2767013" y="2776538"/>
          <p14:tracePt t="103982" x="2749550" y="2776538"/>
          <p14:tracePt t="103989" x="2730500" y="2784475"/>
          <p14:tracePt t="103995" x="2703513" y="2784475"/>
          <p14:tracePt t="103999" x="2667000" y="2794000"/>
          <p14:tracePt t="104005" x="2647950" y="2794000"/>
          <p14:tracePt t="104009" x="2630488" y="2803525"/>
          <p14:tracePt t="104014" x="2603500" y="2803525"/>
          <p14:tracePt t="104018" x="2593975" y="2803525"/>
          <p14:tracePt t="104024" x="2574925" y="2813050"/>
          <p14:tracePt t="104028" x="2557463" y="2813050"/>
          <p14:tracePt t="104039" x="2547938" y="2820988"/>
          <p14:tracePt t="104044" x="2538413" y="2820988"/>
          <p14:tracePt t="104048" x="2520950" y="2820988"/>
          <p14:tracePt t="104055" x="2511425" y="2820988"/>
          <p14:tracePt t="104059" x="2501900" y="2820988"/>
          <p14:tracePt t="104073" x="2484438" y="2820988"/>
          <p14:tracePt t="104075" x="2474913" y="2820988"/>
          <p14:tracePt t="104081" x="2474913" y="2813050"/>
          <p14:tracePt t="104086" x="2465388" y="2813050"/>
          <p14:tracePt t="104161" x="2474913" y="2813050"/>
          <p14:tracePt t="104165" x="2493963" y="2813050"/>
          <p14:tracePt t="104171" x="2520950" y="2813050"/>
          <p14:tracePt t="104175" x="2574925" y="2813050"/>
          <p14:tracePt t="104180" x="2640013" y="2830513"/>
          <p14:tracePt t="104185" x="2730500" y="2830513"/>
          <p14:tracePt t="104190" x="2786063" y="2830513"/>
          <p14:tracePt t="104196" x="2876550" y="2830513"/>
          <p14:tracePt t="104200" x="2968625" y="2830513"/>
          <p14:tracePt t="104205" x="3041650" y="2830513"/>
          <p14:tracePt t="104210" x="3132138" y="2830513"/>
          <p14:tracePt t="104217" x="3214688" y="2813050"/>
          <p14:tracePt t="104222" x="3324225" y="2794000"/>
          <p14:tracePt t="104227" x="3397250" y="2794000"/>
          <p14:tracePt t="104230" x="3479800" y="2784475"/>
          <p14:tracePt t="104238" x="3552825" y="2784475"/>
          <p14:tracePt t="104240" x="3606800" y="2776538"/>
          <p14:tracePt t="104247" x="3652838" y="2776538"/>
          <p14:tracePt t="104251" x="3679825" y="2776538"/>
          <p14:tracePt t="104256" x="3708400" y="2767013"/>
          <p14:tracePt t="104260" x="3725863" y="2767013"/>
          <p14:tracePt t="104271" x="3744913" y="2757488"/>
          <p14:tracePt t="104301" x="3752850" y="2747963"/>
          <p14:tracePt t="104306" x="3762375" y="2740025"/>
          <p14:tracePt t="104312" x="3762375" y="2720975"/>
          <p14:tracePt t="104316" x="3771900" y="2674938"/>
          <p14:tracePt t="104322" x="3817938" y="2647950"/>
          <p14:tracePt t="104326" x="3844925" y="2584450"/>
          <p14:tracePt t="104332" x="3871913" y="2520950"/>
          <p14:tracePt t="104338" x="3898900" y="2438400"/>
          <p14:tracePt t="104342" x="3927475" y="2382838"/>
          <p14:tracePt t="104346" x="3944938" y="2319338"/>
          <p14:tracePt t="104354" x="3963988" y="2236788"/>
          <p14:tracePt t="104357" x="3971925" y="2200275"/>
          <p14:tracePt t="104362" x="3990975" y="2136775"/>
          <p14:tracePt t="104366" x="4008438" y="2046288"/>
          <p14:tracePt t="104372" x="4008438" y="1963738"/>
          <p14:tracePt t="104376" x="4017963" y="1871663"/>
          <p14:tracePt t="104382" x="4037013" y="1781175"/>
          <p14:tracePt t="104388" x="4037013" y="1708150"/>
          <p14:tracePt t="104392" x="4037013" y="1616075"/>
          <p14:tracePt t="104396" x="4037013" y="1552575"/>
          <p14:tracePt t="104404" x="4037013" y="1479550"/>
          <p14:tracePt t="104406" x="4037013" y="1406525"/>
          <p14:tracePt t="104412" x="4037013" y="1370013"/>
          <p14:tracePt t="104416" x="4037013" y="1296988"/>
          <p14:tracePt t="104422" x="4037013" y="1260475"/>
          <p14:tracePt t="104428" x="4037013" y="1204913"/>
          <p14:tracePt t="104432" x="4037013" y="1123950"/>
          <p14:tracePt t="104438" x="4037013" y="1068388"/>
          <p14:tracePt t="104442" x="4037013" y="1014413"/>
          <p14:tracePt t="104448" x="4037013" y="939800"/>
          <p14:tracePt t="104454" x="4037013" y="866775"/>
          <p14:tracePt t="104458" x="4037013" y="793750"/>
          <p14:tracePt t="104462" x="4037013" y="720725"/>
          <p14:tracePt t="104468" x="4044950" y="676275"/>
          <p14:tracePt t="104472" x="4054475" y="611188"/>
          <p14:tracePt t="104478" x="4073525" y="538163"/>
          <p14:tracePt t="104482" x="4083050" y="493713"/>
          <p14:tracePt t="104489" x="4090988" y="457200"/>
          <p14:tracePt t="104492" x="4100513" y="411163"/>
          <p14:tracePt t="104498" x="4110038" y="384175"/>
          <p14:tracePt t="104504" x="4137025" y="347663"/>
          <p14:tracePt t="104512" x="4146550" y="328613"/>
          <p14:tracePt t="104519" x="4146550" y="319088"/>
          <p14:tracePt t="104554" x="4156075" y="319088"/>
          <p14:tracePt t="104564" x="4164013" y="319088"/>
          <p14:tracePt t="104569" x="4173538" y="319088"/>
          <p14:tracePt t="104574" x="4192588" y="328613"/>
          <p14:tracePt t="104578" x="4210050" y="338138"/>
          <p14:tracePt t="104585" x="4229100" y="355600"/>
          <p14:tracePt t="104589" x="4273550" y="374650"/>
          <p14:tracePt t="104594" x="4292600" y="411163"/>
          <p14:tracePt t="104598" x="4338638" y="428625"/>
          <p14:tracePt t="104605" x="4365625" y="465138"/>
          <p14:tracePt t="104608" x="4402138" y="484188"/>
          <p14:tracePt t="104614" x="4438650" y="501650"/>
          <p14:tracePt t="104618" x="4511675" y="557213"/>
          <p14:tracePt t="104624" x="4538663" y="574675"/>
          <p14:tracePt t="104629" x="4584700" y="603250"/>
          <p14:tracePt t="104635" x="4611688" y="630238"/>
          <p14:tracePt t="104640" x="4648200" y="639763"/>
          <p14:tracePt t="104644" x="4675188" y="657225"/>
          <p14:tracePt t="104648" x="4694238" y="666750"/>
          <p14:tracePt t="104655" x="4703763" y="684213"/>
          <p14:tracePt t="104658" x="4711700" y="693738"/>
          <p14:tracePt t="104664" x="4721225" y="703263"/>
          <p14:tracePt t="104672" x="4730750" y="712788"/>
          <p14:tracePt t="104674" x="4730750" y="730250"/>
          <p14:tracePt t="104680" x="4740275" y="757238"/>
          <p14:tracePt t="104685" x="4740275" y="785813"/>
          <p14:tracePt t="104690" x="4748213" y="830263"/>
          <p14:tracePt t="104694" x="4748213" y="866775"/>
          <p14:tracePt t="104700" x="4748213" y="922338"/>
          <p14:tracePt t="104705" x="4748213" y="1004888"/>
          <p14:tracePt t="104710" x="4748213" y="1077913"/>
          <p14:tracePt t="104714" x="4748213" y="1131888"/>
          <p14:tracePt t="104721" x="4748213" y="1204913"/>
          <p14:tracePt t="104724" x="4748213" y="1241425"/>
          <p14:tracePt t="104730" x="4757738" y="1306513"/>
          <p14:tracePt t="104735" x="4767263" y="1333500"/>
          <p14:tracePt t="104740" x="4776788" y="1379538"/>
          <p14:tracePt t="104744" x="4803775" y="1406525"/>
          <p14:tracePt t="104750" x="4813300" y="1423988"/>
          <p14:tracePt t="104756" x="4830763" y="1433513"/>
          <p14:tracePt t="104760" x="4840288" y="1452563"/>
          <p14:tracePt t="104764" x="4857750" y="1452563"/>
          <p14:tracePt t="104773" x="4857750" y="1460500"/>
          <p14:tracePt t="104776" x="4867275" y="1460500"/>
          <p14:tracePt t="104780" x="4886325" y="1460500"/>
          <p14:tracePt t="104788" x="4903788" y="1460500"/>
          <p14:tracePt t="104790" x="4922838" y="1460500"/>
          <p14:tracePt t="104796" x="4949825" y="1460500"/>
          <p14:tracePt t="104800" x="4986338" y="1460500"/>
          <p14:tracePt t="104806" x="5041900" y="1460500"/>
          <p14:tracePt t="104810" x="5086350" y="1443038"/>
          <p14:tracePt t="104816" x="5122863" y="1423988"/>
          <p14:tracePt t="104822" x="5168900" y="1416050"/>
          <p14:tracePt t="104826" x="5251450" y="1397000"/>
          <p14:tracePt t="104830" x="5305425" y="1387475"/>
          <p14:tracePt t="104839" x="5370513" y="1379538"/>
          <p14:tracePt t="104840" x="5443538" y="1360488"/>
          <p14:tracePt t="104846" x="5516563" y="1350963"/>
          <p14:tracePt t="104850" x="5597525" y="1343025"/>
          <p14:tracePt t="104856" x="5689600" y="1314450"/>
          <p14:tracePt t="104860" x="5745163" y="1314450"/>
          <p14:tracePt t="104866" x="5826125" y="1296988"/>
          <p14:tracePt t="104872" x="5899150" y="1287463"/>
          <p14:tracePt t="104876" x="5981700" y="1270000"/>
          <p14:tracePt t="104880" x="6037263" y="1270000"/>
          <p14:tracePt t="104887" x="6091238" y="1260475"/>
          <p14:tracePt t="104892" x="6154738" y="1260475"/>
          <p14:tracePt t="104896" x="6191250" y="1260475"/>
          <p14:tracePt t="104904" x="6246813" y="1260475"/>
          <p14:tracePt t="104906" x="6292850" y="1260475"/>
          <p14:tracePt t="104912" x="6329363" y="1260475"/>
          <p14:tracePt t="104916" x="6373813" y="1260475"/>
          <p14:tracePt t="104922" x="6410325" y="1260475"/>
          <p14:tracePt t="104926" x="6438900" y="1260475"/>
          <p14:tracePt t="104932" x="6483350" y="1260475"/>
          <p14:tracePt t="104938" x="6502400" y="1270000"/>
          <p14:tracePt t="104942" x="6529388" y="1277938"/>
          <p14:tracePt t="104956" x="6611938" y="1314450"/>
          <p14:tracePt t="104962" x="6638925" y="1323975"/>
          <p14:tracePt t="104966" x="6657975" y="1333500"/>
          <p14:tracePt t="104972" x="6684963" y="1343025"/>
          <p14:tracePt t="104976" x="6721475" y="1350963"/>
          <p14:tracePt t="104982" x="6748463" y="1370013"/>
          <p14:tracePt t="104988" x="6777038" y="1387475"/>
          <p14:tracePt t="104992" x="6821488" y="1406525"/>
          <p14:tracePt t="104996" x="6850063" y="1423988"/>
          <p14:tracePt t="105004" x="6886575" y="1443038"/>
          <p14:tracePt t="105008" x="6913563" y="1479550"/>
          <p14:tracePt t="105012" x="6959600" y="1497013"/>
          <p14:tracePt t="105020" x="6986588" y="1516063"/>
          <p14:tracePt t="105023" x="7023100" y="1533525"/>
          <p14:tracePt t="105028" x="7069138" y="1562100"/>
          <p14:tracePt t="105032" x="7096125" y="1579563"/>
          <p14:tracePt t="105039" x="7123113" y="1616075"/>
          <p14:tracePt t="105042" x="7159625" y="1635125"/>
          <p14:tracePt t="105048" x="7178675" y="1643063"/>
          <p14:tracePt t="105054" x="7205663" y="1662113"/>
          <p14:tracePt t="105058" x="7223125" y="1671638"/>
          <p14:tracePt t="105062" x="7232650" y="1679575"/>
          <p14:tracePt t="105070" x="7251700" y="1698625"/>
          <p14:tracePt t="105073" x="7259638" y="1698625"/>
          <p14:tracePt t="105078" x="7269163" y="1708150"/>
          <p14:tracePt t="105082" x="7278688" y="1725613"/>
          <p14:tracePt t="105089" x="7288213" y="1725613"/>
          <p14:tracePt t="105092" x="7288213" y="1744663"/>
          <p14:tracePt t="105098" x="7305675" y="1781175"/>
          <p14:tracePt t="105104" x="7315200" y="1798638"/>
          <p14:tracePt t="105108" x="7324725" y="1835150"/>
          <p14:tracePt t="105112" x="7324725" y="1862138"/>
          <p14:tracePt t="105120" x="7342188" y="1908175"/>
          <p14:tracePt t="105124" x="7351713" y="1944688"/>
          <p14:tracePt t="105128" x="7378700" y="2000250"/>
          <p14:tracePt t="105136" x="7388225" y="2027238"/>
          <p14:tracePt t="105139" x="7397750" y="2073275"/>
          <p14:tracePt t="105142" x="7407275" y="2100263"/>
          <p14:tracePt t="105148" x="7424738" y="2127250"/>
          <p14:tracePt t="105155" x="7424738" y="2136775"/>
          <p14:tracePt t="105158" x="7434263" y="2146300"/>
          <p14:tracePt t="105164" x="7434263" y="2155825"/>
          <p14:tracePt t="105170" x="7443788" y="2163763"/>
          <p14:tracePt t="105174" x="7451725" y="2163763"/>
          <p14:tracePt t="105178" x="7451725" y="2173288"/>
          <p14:tracePt t="105185" x="7451725" y="2182813"/>
          <p14:tracePt t="105194" x="7461250" y="2192338"/>
          <p14:tracePt t="105198" x="7461250" y="2200275"/>
          <p14:tracePt t="105205" x="7470775" y="2219325"/>
          <p14:tracePt t="105208" x="7470775" y="2236788"/>
          <p14:tracePt t="105214" x="7470775" y="2265363"/>
          <p14:tracePt t="105222" x="7470775" y="2292350"/>
          <p14:tracePt t="105224" x="7470775" y="2338388"/>
          <p14:tracePt t="105228" x="7470775" y="2365375"/>
          <p14:tracePt t="105236" x="7470775" y="2419350"/>
          <p14:tracePt t="105240" x="7470775" y="2455863"/>
          <p14:tracePt t="105244" x="7470775" y="2511425"/>
          <p14:tracePt t="105250" x="7470775" y="2574925"/>
          <p14:tracePt t="105255" x="7470775" y="2611438"/>
          <p14:tracePt t="105260" x="7470775" y="2657475"/>
          <p14:tracePt t="105264" x="7470775" y="2693988"/>
          <p14:tracePt t="105272" x="7470775" y="2740025"/>
          <p14:tracePt t="105274" x="7470775" y="2757488"/>
          <p14:tracePt t="105280" x="7480300" y="2776538"/>
          <p14:tracePt t="105285" x="7480300" y="2784475"/>
          <p14:tracePt t="105290" x="7488238" y="2813050"/>
          <p14:tracePt t="105300" x="7497763" y="2820988"/>
          <p14:tracePt t="105305" x="7497763" y="2840038"/>
          <p14:tracePt t="105314" x="7497763" y="2849563"/>
          <p14:tracePt t="105322" x="7497763" y="2857500"/>
          <p14:tracePt t="105324" x="7507288" y="2857500"/>
          <p14:tracePt t="105330" x="7507288" y="2876550"/>
          <p14:tracePt t="105335" x="7516813" y="2894013"/>
          <p14:tracePt t="105344" x="7524750" y="2903538"/>
          <p14:tracePt t="105350" x="7524750" y="2913063"/>
          <p14:tracePt t="105356" x="7534275" y="2930525"/>
          <p14:tracePt t="105360" x="7543800" y="2930525"/>
          <p14:tracePt t="105366" x="7553325" y="2940050"/>
          <p14:tracePt t="105372" x="7553325" y="2949575"/>
          <p14:tracePt t="105374" x="7561263" y="2959100"/>
          <p14:tracePt t="105390" x="7570788" y="2959100"/>
          <p14:tracePt t="105824" x="7580313" y="2959100"/>
          <p14:tracePt t="105840" x="7589838" y="2959100"/>
          <p14:tracePt t="105844" x="7597775" y="2959100"/>
          <p14:tracePt t="105850" x="7607300" y="2959100"/>
          <p14:tracePt t="105855" x="7616825" y="2959100"/>
          <p14:tracePt t="105860" x="7626350" y="2959100"/>
          <p14:tracePt t="105864" x="7662863" y="2968625"/>
          <p14:tracePt t="105872" x="7680325" y="2968625"/>
          <p14:tracePt t="105875" x="7707313" y="2968625"/>
          <p14:tracePt t="105881" x="7726363" y="2968625"/>
          <p14:tracePt t="105885" x="7743825" y="2968625"/>
          <p14:tracePt t="105890" x="7762875" y="2968625"/>
          <p14:tracePt t="105896" x="7772400" y="2968625"/>
          <p14:tracePt t="105901" x="7780338" y="2968625"/>
          <p14:tracePt t="105906" x="7799388" y="2976563"/>
          <p14:tracePt t="105910" x="7826375" y="2995613"/>
          <p14:tracePt t="105914" x="7835900" y="2995613"/>
          <p14:tracePt t="105922" x="7862888" y="3013075"/>
          <p14:tracePt t="105926" x="7881938" y="3022600"/>
          <p14:tracePt t="105930" x="7899400" y="3032125"/>
          <p14:tracePt t="105939" x="7918450" y="3041650"/>
          <p14:tracePt t="105940" x="7935913" y="3049588"/>
          <p14:tracePt t="105946" x="7954963" y="3049588"/>
          <p14:tracePt t="105956" x="7962900" y="3049588"/>
          <p14:tracePt t="105971" x="7945438" y="3049588"/>
          <p14:tracePt t="105976" x="7908925" y="3049588"/>
          <p14:tracePt t="105980" x="7872413" y="3049588"/>
          <p14:tracePt t="105989" x="7826375" y="3049588"/>
          <p14:tracePt t="105990" x="7789863" y="3059113"/>
          <p14:tracePt t="105996" x="7743825" y="3059113"/>
          <p14:tracePt t="106000" x="7716838" y="3068638"/>
          <p14:tracePt t="106385" x="7726363" y="3068638"/>
          <p14:tracePt t="106390" x="7753350" y="3068638"/>
          <p14:tracePt t="106395" x="7762875" y="3068638"/>
          <p14:tracePt t="106401" x="7789863" y="3068638"/>
          <p14:tracePt t="106405" x="7799388" y="3068638"/>
          <p14:tracePt t="106409" x="7816850" y="3068638"/>
          <p14:tracePt t="106415" x="7826375" y="3059113"/>
          <p14:tracePt t="106422" x="7835900" y="3049588"/>
          <p14:tracePt t="106431" x="7845425" y="3049588"/>
          <p14:tracePt t="106435" x="7845425" y="3041650"/>
          <p14:tracePt t="106440" x="7853363" y="3041650"/>
          <p14:tracePt t="106444" x="7872413" y="3041650"/>
          <p14:tracePt t="106450" x="7881938" y="3022600"/>
          <p14:tracePt t="106455" x="7889875" y="3022600"/>
          <p14:tracePt t="106461" x="7899400" y="3005138"/>
          <p14:tracePt t="106475" x="7899400" y="2995613"/>
          <p14:tracePt t="106481" x="7899400" y="2986088"/>
          <p14:tracePt t="106486" x="7899400" y="2976563"/>
          <p14:tracePt t="106490" x="7899400" y="2968625"/>
          <p14:tracePt t="106501" x="7899400" y="2959100"/>
          <p14:tracePt t="106515" x="7899400" y="2949575"/>
          <p14:tracePt t="106683" x="7899400" y="2959100"/>
          <p14:tracePt t="106707" x="7889875" y="2959100"/>
          <p14:tracePt t="106742" x="7881938" y="2959100"/>
          <p14:tracePt t="106758" x="7872413" y="2968625"/>
          <p14:tracePt t="106770" x="7862888" y="2968625"/>
          <p14:tracePt t="106778" x="7853363" y="2968625"/>
          <p14:tracePt t="106798" x="7845425" y="2968625"/>
          <p14:tracePt t="106804" x="7845425" y="2976563"/>
          <p14:tracePt t="106821" x="7835900" y="2976563"/>
          <p14:tracePt t="106915" x="7835900" y="2986088"/>
          <p14:tracePt t="106925" x="7826375" y="2986088"/>
          <p14:tracePt t="106929" x="7826375" y="2995613"/>
          <p14:tracePt t="106939" x="7808913" y="3013075"/>
          <p14:tracePt t="106951" x="7799388" y="3022600"/>
          <p14:tracePt t="107050" x="7799388" y="3032125"/>
          <p14:tracePt t="107107" x="7799388" y="3041650"/>
          <p14:tracePt t="107117" x="7808913" y="3041650"/>
          <p14:tracePt t="107126" x="7816850" y="3049588"/>
          <p14:tracePt t="107137" x="7826375" y="3049588"/>
          <p14:tracePt t="107140" x="7835900" y="3049588"/>
          <p14:tracePt t="107146" x="7835900" y="3059113"/>
          <p14:tracePt t="107150" x="7845425" y="3059113"/>
          <p14:tracePt t="107156" x="7853363" y="3059113"/>
          <p14:tracePt t="107166" x="7862888" y="3059113"/>
          <p14:tracePt t="107173" x="7872413" y="3059113"/>
          <p14:tracePt t="107177" x="7881938" y="3059113"/>
          <p14:tracePt t="107181" x="7889875" y="3059113"/>
          <p14:tracePt t="107188" x="7899400" y="3059113"/>
          <p14:tracePt t="107197" x="7908925" y="3059113"/>
          <p14:tracePt t="107213" x="7918450" y="3059113"/>
          <p14:tracePt t="107217" x="7926388" y="3059113"/>
          <p14:tracePt t="107222" x="7935913" y="3059113"/>
          <p14:tracePt t="107227" x="7954963" y="3059113"/>
          <p14:tracePt t="107233" x="7962900" y="3059113"/>
          <p14:tracePt t="107238" x="7972425" y="3059113"/>
          <p14:tracePt t="107242" x="7981950" y="3059113"/>
          <p14:tracePt t="107247" x="7999413" y="3068638"/>
          <p14:tracePt t="107255" x="8008938" y="3068638"/>
          <p14:tracePt t="107256" x="8027988" y="3068638"/>
          <p14:tracePt t="107263" x="8045450" y="3068638"/>
          <p14:tracePt t="107266" x="8064500" y="3068638"/>
          <p14:tracePt t="107272" x="8081963" y="3068638"/>
          <p14:tracePt t="107276" x="8108950" y="3068638"/>
          <p14:tracePt t="107282" x="8128000" y="3068638"/>
          <p14:tracePt t="107289" x="8147050" y="3068638"/>
          <p14:tracePt t="107293" x="8164513" y="3068638"/>
          <p14:tracePt t="107297" x="8191500" y="3068638"/>
          <p14:tracePt t="107305" x="8228013" y="3068638"/>
          <p14:tracePt t="107307" x="8256588" y="3068638"/>
          <p14:tracePt t="107313" x="8293100" y="3068638"/>
          <p14:tracePt t="107322" x="8329613" y="3068638"/>
          <p14:tracePt t="107322" x="8374063" y="3068638"/>
          <p14:tracePt t="107328" x="8402638" y="3068638"/>
          <p14:tracePt t="107332" x="8439150" y="3068638"/>
          <p14:tracePt t="107338" x="8475663" y="3068638"/>
          <p14:tracePt t="107343" x="8502650" y="3068638"/>
          <p14:tracePt t="107348" x="8529638" y="3068638"/>
          <p14:tracePt t="107354" x="8556625" y="3068638"/>
          <p14:tracePt t="107359" x="8575675" y="3068638"/>
          <p14:tracePt t="107363" x="8593138" y="3068638"/>
          <p14:tracePt t="107370" x="8621713" y="3068638"/>
          <p14:tracePt t="107372" x="8639175" y="3068638"/>
          <p14:tracePt t="107379" x="8658225" y="3068638"/>
          <p14:tracePt t="107383" x="8666163" y="3068638"/>
          <p14:tracePt t="107389" x="8685213" y="3068638"/>
          <p14:tracePt t="107393" x="8694738" y="3068638"/>
          <p14:tracePt t="107405" x="8702675" y="3068638"/>
          <p14:tracePt t="107408" x="8712200" y="3068638"/>
          <p14:tracePt t="107414" x="8731250" y="3068638"/>
          <p14:tracePt t="107422" x="8739188" y="3068638"/>
          <p14:tracePt t="107423" x="8758238" y="3068638"/>
          <p14:tracePt t="107428" x="8767763" y="3068638"/>
          <p14:tracePt t="107434" x="8785225" y="3068638"/>
          <p14:tracePt t="107439" x="8804275" y="3068638"/>
          <p14:tracePt t="107444" x="8812213" y="3068638"/>
          <p14:tracePt t="107449" x="8831263" y="3068638"/>
          <p14:tracePt t="107455" x="8848725" y="3068638"/>
          <p14:tracePt t="107458" x="8858250" y="3068638"/>
          <p14:tracePt t="107464" x="8867775" y="3068638"/>
          <p14:tracePt t="107488" x="8877300" y="3068638"/>
          <p14:tracePt t="107504" x="8885238" y="3068638"/>
          <p14:tracePt t="107514" x="8894763" y="3068638"/>
          <p14:tracePt t="107522" x="8904288" y="3078163"/>
          <p14:tracePt t="107524" x="8921750" y="3078163"/>
          <p14:tracePt t="107530" x="8940800" y="3078163"/>
          <p14:tracePt t="107534" x="8967788" y="3086100"/>
          <p14:tracePt t="107538" x="8986838" y="3086100"/>
          <p14:tracePt t="107544" x="9013825" y="3086100"/>
          <p14:tracePt t="107550" x="9032875" y="3086100"/>
          <p14:tracePt t="107555" x="9059863" y="3086100"/>
          <p14:tracePt t="107560" x="9077325" y="3086100"/>
          <p14:tracePt t="107564" x="9096375" y="3086100"/>
          <p14:tracePt t="107571" x="9113838" y="3086100"/>
          <p14:tracePt t="107574" x="9142413" y="3086100"/>
          <p14:tracePt t="107580" x="9169400" y="3086100"/>
          <p14:tracePt t="107585" x="9186863" y="3086100"/>
          <p14:tracePt t="107590" x="9205913" y="3086100"/>
          <p14:tracePt t="107594" x="9223375" y="3086100"/>
          <p14:tracePt t="107600" x="9242425" y="3086100"/>
          <p14:tracePt t="107605" x="9251950" y="3086100"/>
          <p14:tracePt t="107611" x="9259888" y="3086100"/>
          <p14:tracePt t="107615" x="9269413" y="3086100"/>
          <p14:tracePt t="107637" x="9278938" y="3086100"/>
          <p14:tracePt t="107641" x="9288463" y="3086100"/>
          <p14:tracePt t="107644" x="9296400" y="3095625"/>
          <p14:tracePt t="107651" x="9305925" y="3095625"/>
          <p14:tracePt t="107656" x="9315450" y="3095625"/>
          <p14:tracePt t="107660" x="9324975" y="3095625"/>
          <p14:tracePt t="107665" x="9332913" y="3095625"/>
          <p14:tracePt t="107672" x="9342438" y="3095625"/>
          <p14:tracePt t="107677" x="9351963" y="3095625"/>
          <p14:tracePt t="107681" x="9369425" y="3095625"/>
          <p14:tracePt t="107688" x="9388475" y="3095625"/>
          <p14:tracePt t="107691" x="9398000" y="3095625"/>
          <p14:tracePt t="107696" x="9405938" y="3095625"/>
          <p14:tracePt t="107702" x="9424988" y="3095625"/>
          <p14:tracePt t="107706" x="9442450" y="3095625"/>
          <p14:tracePt t="107710" x="9451975" y="3095625"/>
          <p14:tracePt t="107716" x="9471025" y="3095625"/>
          <p14:tracePt t="107722" x="9498013" y="3095625"/>
          <p14:tracePt t="107726" x="9507538" y="3095625"/>
          <p14:tracePt t="107731" x="9525000" y="3095625"/>
          <p14:tracePt t="107738" x="9544050" y="3095625"/>
          <p14:tracePt t="107742" x="9551988" y="3095625"/>
          <p14:tracePt t="107757" x="9561513" y="3095625"/>
          <p14:tracePt t="108045" x="9561513" y="3086100"/>
          <p14:tracePt t="108058" x="9551988" y="3078163"/>
          <p14:tracePt t="108075" x="9534525" y="3059113"/>
          <p14:tracePt t="108079" x="9525000" y="3049588"/>
          <p14:tracePt t="108084" x="9515475" y="3049588"/>
          <p14:tracePt t="108089" x="9515475" y="3041650"/>
          <p14:tracePt t="108094" x="9507538" y="3032125"/>
          <p14:tracePt t="108098" x="9498013" y="3022600"/>
          <p14:tracePt t="108105" x="9488488" y="3013075"/>
          <p14:tracePt t="108110" x="9478963" y="3005138"/>
          <p14:tracePt t="108115" x="9461500" y="2995613"/>
          <p14:tracePt t="108121" x="9451975" y="2986088"/>
          <p14:tracePt t="108125" x="9442450" y="2976563"/>
          <p14:tracePt t="108130" x="9442450" y="2959100"/>
          <p14:tracePt t="108136" x="9434513" y="2949575"/>
          <p14:tracePt t="108140" x="9434513" y="2940050"/>
          <p14:tracePt t="108144" x="9434513" y="2930525"/>
          <p14:tracePt t="108151" x="9424988" y="2922588"/>
          <p14:tracePt t="108156" x="9424988" y="2903538"/>
          <p14:tracePt t="108160" x="9424988" y="2894013"/>
          <p14:tracePt t="108164" x="9415463" y="2886075"/>
          <p14:tracePt t="108171" x="9405938" y="2867025"/>
          <p14:tracePt t="108175" x="9398000" y="2849563"/>
          <p14:tracePt t="108181" x="9398000" y="2830513"/>
          <p14:tracePt t="108185" x="9388475" y="2813050"/>
          <p14:tracePt t="108190" x="9378950" y="2794000"/>
          <p14:tracePt t="108195" x="9378950" y="2776538"/>
          <p14:tracePt t="108202" x="9369425" y="2767013"/>
          <p14:tracePt t="108205" x="9361488" y="2747963"/>
          <p14:tracePt t="108210" x="9351963" y="2740025"/>
          <p14:tracePt t="108214" x="9342438" y="2730500"/>
          <p14:tracePt t="108221" x="9332913" y="2711450"/>
          <p14:tracePt t="108224" x="9324975" y="2703513"/>
          <p14:tracePt t="108230" x="9324975" y="2693988"/>
          <p14:tracePt t="108237" x="9324975" y="2684463"/>
          <p14:tracePt t="108240" x="9324975" y="2674938"/>
          <p14:tracePt t="108246" x="9315450" y="2674938"/>
          <p14:tracePt t="108252" x="9305925" y="2667000"/>
          <p14:tracePt t="108256" x="9305925" y="2657475"/>
          <p14:tracePt t="108267" x="9296400" y="2657475"/>
          <p14:tracePt t="108277" x="9296400" y="2647950"/>
          <p14:tracePt t="108288" x="9296400" y="2638425"/>
          <p14:tracePt t="108291" x="9288463" y="2630488"/>
          <p14:tracePt t="108301" x="9288463" y="2620963"/>
          <p14:tracePt t="108310" x="9288463" y="2611438"/>
          <p14:tracePt t="108326" x="9288463" y="2601913"/>
          <p14:tracePt t="108466" x="9288463" y="2611438"/>
          <p14:tracePt t="108473" x="9288463" y="2620963"/>
          <p14:tracePt t="108478" x="9288463" y="2638425"/>
          <p14:tracePt t="108483" x="9288463" y="2667000"/>
          <p14:tracePt t="108488" x="9288463" y="2674938"/>
          <p14:tracePt t="108493" x="9288463" y="2703513"/>
          <p14:tracePt t="108499" x="9288463" y="2730500"/>
          <p14:tracePt t="108505" x="9288463" y="2757488"/>
          <p14:tracePt t="108508" x="9288463" y="2803525"/>
          <p14:tracePt t="108512" x="9288463" y="2820988"/>
          <p14:tracePt t="108520" x="9288463" y="2857500"/>
          <p14:tracePt t="108522" x="9288463" y="2903538"/>
          <p14:tracePt t="108528" x="9288463" y="2930525"/>
          <p14:tracePt t="108532" x="9288463" y="2959100"/>
          <p14:tracePt t="108538" x="9296400" y="2986088"/>
          <p14:tracePt t="108542" x="9296400" y="3005138"/>
          <p14:tracePt t="108549" x="9296400" y="3041650"/>
          <p14:tracePt t="108555" x="9296400" y="3068638"/>
          <p14:tracePt t="108558" x="9296400" y="3086100"/>
          <p14:tracePt t="108564" x="9296400" y="3114675"/>
          <p14:tracePt t="108571" x="9305925" y="3132138"/>
          <p14:tracePt t="108572" x="9305925" y="3159125"/>
          <p14:tracePt t="108578" x="9305925" y="3178175"/>
          <p14:tracePt t="108582" x="9305925" y="3205163"/>
          <p14:tracePt t="108588" x="9305925" y="3232150"/>
          <p14:tracePt t="108595" x="9305925" y="3268663"/>
          <p14:tracePt t="108599" x="9305925" y="3297238"/>
          <p14:tracePt t="108604" x="9305925" y="3324225"/>
          <p14:tracePt t="108609" x="9305925" y="3351213"/>
          <p14:tracePt t="108614" x="9305925" y="3397250"/>
          <p14:tracePt t="108621" x="9305925" y="3424238"/>
          <p14:tracePt t="108624" x="9315450" y="3451225"/>
          <p14:tracePt t="108629" x="9315450" y="3479800"/>
          <p14:tracePt t="108636" x="9332913" y="3516313"/>
          <p14:tracePt t="108638" x="9332913" y="3543300"/>
          <p14:tracePt t="108644" x="9332913" y="3570288"/>
          <p14:tracePt t="108649" x="9332913" y="3589338"/>
          <p14:tracePt t="108655" x="9342438" y="3616325"/>
          <p14:tracePt t="108659" x="9342438" y="3633788"/>
          <p14:tracePt t="108665" x="9342438" y="3670300"/>
          <p14:tracePt t="108672" x="9342438" y="3679825"/>
          <p14:tracePt t="108675" x="9351963" y="3689350"/>
          <p14:tracePt t="108680" x="9351963" y="3698875"/>
          <p14:tracePt t="108686" x="9351963" y="3716338"/>
          <p14:tracePt t="108688" x="9351963" y="3725863"/>
          <p14:tracePt t="108694" x="9351963" y="3735388"/>
          <p14:tracePt t="108698" x="9351963" y="3743325"/>
          <p14:tracePt t="108705" x="9351963" y="3762375"/>
          <p14:tracePt t="108711" x="9351963" y="3779838"/>
          <p14:tracePt t="108715" x="9351963" y="3789363"/>
          <p14:tracePt t="108721" x="9351963" y="3808413"/>
          <p14:tracePt t="108725" x="9351963" y="3825875"/>
          <p14:tracePt t="108737" x="9351963" y="3852863"/>
          <p14:tracePt t="108739" x="9351963" y="3871913"/>
          <p14:tracePt t="108744" x="9351963" y="3881438"/>
          <p14:tracePt t="108748" x="9351963" y="3889375"/>
          <p14:tracePt t="108755" x="9351963" y="3898900"/>
          <p14:tracePt t="108765" x="9351963" y="3908425"/>
          <p14:tracePt t="108774" x="9351963" y="3917950"/>
          <p14:tracePt t="108871" x="9351963" y="3927475"/>
          <p14:tracePt t="108894" x="9361488" y="3927475"/>
          <p14:tracePt t="108906" x="9378950" y="3927475"/>
          <p14:tracePt t="108910" x="9388475" y="3927475"/>
          <p14:tracePt t="108914" x="9405938" y="3927475"/>
          <p14:tracePt t="108921" x="9424988" y="3927475"/>
          <p14:tracePt t="108924" x="9461500" y="3927475"/>
          <p14:tracePt t="108931" x="9507538" y="3927475"/>
          <p14:tracePt t="108939" x="9544050" y="3927475"/>
          <p14:tracePt t="108940" x="9598025" y="3927475"/>
          <p14:tracePt t="108947" x="9644063" y="3927475"/>
          <p14:tracePt t="108952" x="9698038" y="3927475"/>
          <p14:tracePt t="108956" x="9734550" y="3927475"/>
          <p14:tracePt t="108960" x="9790113" y="3927475"/>
          <p14:tracePt t="108966" x="9845675" y="3927475"/>
          <p14:tracePt t="108971" x="9899650" y="3927475"/>
          <p14:tracePt t="108977" x="9945688" y="3927475"/>
          <p14:tracePt t="108980" x="9999663" y="3927475"/>
          <p14:tracePt t="108987" x="10028238" y="3927475"/>
          <p14:tracePt t="108990" x="10055225" y="3917950"/>
          <p14:tracePt t="108997" x="10101263" y="3917950"/>
          <p14:tracePt t="109001" x="10128250" y="3917950"/>
          <p14:tracePt t="109006" x="10145713" y="3917950"/>
          <p14:tracePt t="109010" x="10164763" y="3917950"/>
          <p14:tracePt t="109017" x="10182225" y="3917950"/>
          <p14:tracePt t="109021" x="10191750" y="3917950"/>
          <p14:tracePt t="109027" x="10210800" y="3917950"/>
          <p14:tracePt t="109038" x="10218738" y="3917950"/>
          <p14:tracePt t="109042" x="10237788" y="3917950"/>
          <p14:tracePt t="109047" x="10247313" y="3917950"/>
          <p14:tracePt t="109055" x="10264775" y="3917950"/>
          <p14:tracePt t="109056" x="10283825" y="3917950"/>
          <p14:tracePt t="109061" x="10301288" y="3917950"/>
          <p14:tracePt t="109067" x="10310813" y="3917950"/>
          <p14:tracePt t="109072" x="10347325" y="3908425"/>
          <p14:tracePt t="109076" x="10364788" y="3898900"/>
          <p14:tracePt t="109083" x="10393363" y="3898900"/>
          <p14:tracePt t="109087" x="10420350" y="3898900"/>
          <p14:tracePt t="109093" x="10437813" y="3898900"/>
          <p14:tracePt t="109097" x="10456863" y="3898900"/>
          <p14:tracePt t="109105" x="10474325" y="3898900"/>
          <p14:tracePt t="109106" x="10493375" y="3898900"/>
          <p14:tracePt t="109112" x="10510838" y="3898900"/>
          <p14:tracePt t="109116" x="10529888" y="3898900"/>
          <p14:tracePt t="109122" x="10547350" y="3898900"/>
          <p14:tracePt t="109127" x="10566400" y="3898900"/>
          <p14:tracePt t="109133" x="10585450" y="3898900"/>
          <p14:tracePt t="109138" x="10593388" y="3898900"/>
          <p14:tracePt t="109142" x="10629900" y="3898900"/>
          <p14:tracePt t="109147" x="10658475" y="3898900"/>
          <p14:tracePt t="109154" x="10675938" y="3898900"/>
          <p14:tracePt t="109158" x="10694988" y="3898900"/>
          <p14:tracePt t="109162" x="10712450" y="3898900"/>
          <p14:tracePt t="109171" x="10739438" y="3898900"/>
          <p14:tracePt t="109172" x="10758488" y="3898900"/>
          <p14:tracePt t="109178" x="10785475" y="3898900"/>
          <p14:tracePt t="109183" x="10812463" y="3898900"/>
          <p14:tracePt t="109188" x="10831513" y="3898900"/>
          <p14:tracePt t="109192" x="10858500" y="3889375"/>
          <p14:tracePt t="109199" x="10877550" y="3889375"/>
          <p14:tracePt t="109204" x="10895013" y="3889375"/>
          <p14:tracePt t="109209" x="10914063" y="3889375"/>
          <p14:tracePt t="109213" x="10931525" y="3889375"/>
          <p14:tracePt t="109221" x="10941050" y="3889375"/>
          <p14:tracePt t="109222" x="10958513" y="3889375"/>
          <p14:tracePt t="109229" x="10968038" y="3881438"/>
          <p14:tracePt t="109238" x="10987088" y="3881438"/>
          <p14:tracePt t="109243" x="10995025" y="3881438"/>
          <p14:tracePt t="109249" x="11004550" y="3881438"/>
          <p14:tracePt t="109254" x="11014075" y="3881438"/>
          <p14:tracePt t="109258" x="11023600" y="3881438"/>
          <p14:tracePt t="109270" x="11031538" y="3881438"/>
          <p14:tracePt t="109274" x="11050588" y="3881438"/>
          <p14:tracePt t="109279" x="11060113" y="3881438"/>
          <p14:tracePt t="109287" x="11068050" y="3881438"/>
          <p14:tracePt t="109288" x="11077575" y="3881438"/>
          <p14:tracePt t="109292" x="11087100" y="3881438"/>
          <p14:tracePt t="109304" x="11096625" y="3881438"/>
          <p14:tracePt t="109321" x="11096625" y="3871913"/>
          <p14:tracePt t="109328" x="11104563" y="3871913"/>
          <p14:tracePt t="109381" x="11114088" y="3871913"/>
          <p14:tracePt t="109421" x="11114088" y="3862388"/>
          <p14:tracePt t="109424" x="11114088" y="3852863"/>
          <p14:tracePt t="109431" x="11114088" y="3844925"/>
          <p14:tracePt t="109437" x="11123613" y="3816350"/>
          <p14:tracePt t="109441" x="11133138" y="3798888"/>
          <p14:tracePt t="109447" x="11133138" y="3779838"/>
          <p14:tracePt t="109451" x="11141075" y="3752850"/>
          <p14:tracePt t="109456" x="11150600" y="3706813"/>
          <p14:tracePt t="109461" x="11150600" y="3679825"/>
          <p14:tracePt t="109467" x="11150600" y="3643313"/>
          <p14:tracePt t="109472" x="11160125" y="3606800"/>
          <p14:tracePt t="109477" x="11160125" y="3570288"/>
          <p14:tracePt t="109483" x="11169650" y="3524250"/>
          <p14:tracePt t="109488" x="11187113" y="3497263"/>
          <p14:tracePt t="109491" x="11187113" y="3470275"/>
          <p14:tracePt t="109497" x="11187113" y="3443288"/>
          <p14:tracePt t="109504" x="11187113" y="3424238"/>
          <p14:tracePt t="109507" x="11187113" y="3397250"/>
          <p14:tracePt t="109513" x="11196638" y="3360738"/>
          <p14:tracePt t="109517" x="11196638" y="3333750"/>
          <p14:tracePt t="109521" x="11196638" y="3314700"/>
          <p14:tracePt t="109527" x="11196638" y="3278188"/>
          <p14:tracePt t="109533" x="11196638" y="3241675"/>
          <p14:tracePt t="109538" x="11196638" y="3214688"/>
          <p14:tracePt t="109542" x="11196638" y="3178175"/>
          <p14:tracePt t="109547" x="11196638" y="3132138"/>
          <p14:tracePt t="109555" x="11196638" y="3114675"/>
          <p14:tracePt t="109556" x="11196638" y="3078163"/>
          <p14:tracePt t="109563" x="11196638" y="3049588"/>
          <p14:tracePt t="109567" x="11196638" y="3032125"/>
          <p14:tracePt t="109572" x="11196638" y="3005138"/>
          <p14:tracePt t="109577" x="11196638" y="2968625"/>
          <p14:tracePt t="109583" x="11196638" y="2949575"/>
          <p14:tracePt t="109587" x="11196638" y="2922588"/>
          <p14:tracePt t="109592" x="11196638" y="2894013"/>
          <p14:tracePt t="109597" x="11196638" y="2867025"/>
          <p14:tracePt t="109604" x="11196638" y="2849563"/>
          <p14:tracePt t="109607" x="11196638" y="2820988"/>
          <p14:tracePt t="109612" x="11196638" y="2803525"/>
          <p14:tracePt t="109621" x="11196638" y="2776538"/>
          <p14:tracePt t="109622" x="11206163" y="2757488"/>
          <p14:tracePt t="109629" x="11206163" y="2740025"/>
          <p14:tracePt t="109633" x="11206163" y="2703513"/>
          <p14:tracePt t="109637" x="11206163" y="2684463"/>
          <p14:tracePt t="109643" x="11206163" y="2674938"/>
          <p14:tracePt t="109649" x="11206163" y="2657475"/>
          <p14:tracePt t="109654" x="11206163" y="2638425"/>
          <p14:tracePt t="109658" x="11206163" y="2620963"/>
          <p14:tracePt t="109663" x="11206163" y="2611438"/>
          <p14:tracePt t="109670" x="11206163" y="2593975"/>
          <p14:tracePt t="109672" x="11206163" y="2584450"/>
          <p14:tracePt t="109683" x="11206163" y="2574925"/>
          <p14:tracePt t="109769" x="11196638" y="2574925"/>
          <p14:tracePt t="109779" x="11187113" y="2574925"/>
          <p14:tracePt t="109786" x="11177588" y="2565400"/>
          <p14:tracePt t="109788" x="11169650" y="2565400"/>
          <p14:tracePt t="109794" x="11160125" y="2565400"/>
          <p14:tracePt t="109799" x="11150600" y="2565400"/>
          <p14:tracePt t="109804" x="11133138" y="2565400"/>
          <p14:tracePt t="109809" x="11114088" y="2565400"/>
          <p14:tracePt t="109815" x="11096625" y="2565400"/>
          <p14:tracePt t="109821" x="11068050" y="2565400"/>
          <p14:tracePt t="109824" x="11050588" y="2565400"/>
          <p14:tracePt t="109831" x="11023600" y="2565400"/>
          <p14:tracePt t="109836" x="10977563" y="2565400"/>
          <p14:tracePt t="109838" x="10958513" y="2565400"/>
          <p14:tracePt t="109845" x="10922000" y="2565400"/>
          <p14:tracePt t="109849" x="10877550" y="2565400"/>
          <p14:tracePt t="109854" x="10841038" y="2565400"/>
          <p14:tracePt t="109861" x="10795000" y="2565400"/>
          <p14:tracePt t="109865" x="10739438" y="2547938"/>
          <p14:tracePt t="109871" x="10702925" y="2547938"/>
          <p14:tracePt t="109875" x="10658475" y="2547938"/>
          <p14:tracePt t="109881" x="10612438" y="2538413"/>
          <p14:tracePt t="109886" x="10575925" y="2538413"/>
          <p14:tracePt t="109891" x="10529888" y="2538413"/>
          <p14:tracePt t="109894" x="10493375" y="2538413"/>
          <p14:tracePt t="109902" x="10456863" y="2538413"/>
          <p14:tracePt t="109904" x="10420350" y="2528888"/>
          <p14:tracePt t="109911" x="10393363" y="2528888"/>
          <p14:tracePt t="109915" x="10364788" y="2528888"/>
          <p14:tracePt t="109921" x="10347325" y="2528888"/>
          <p14:tracePt t="109924" x="10320338" y="2528888"/>
          <p14:tracePt t="109931" x="10301288" y="2520950"/>
          <p14:tracePt t="109936" x="10264775" y="2520950"/>
          <p14:tracePt t="109940" x="10255250" y="2520950"/>
          <p14:tracePt t="109947" x="10218738" y="2520950"/>
          <p14:tracePt t="109952" x="10201275" y="2520950"/>
          <p14:tracePt t="109955" x="10174288" y="2520950"/>
          <p14:tracePt t="109961" x="10145713" y="2520950"/>
          <p14:tracePt t="109965" x="10101263" y="2520950"/>
          <p14:tracePt t="109971" x="10064750" y="2520950"/>
          <p14:tracePt t="109981" x="9955213" y="2520950"/>
          <p14:tracePt t="109987" x="9890125" y="2520950"/>
          <p14:tracePt t="109991" x="9817100" y="2538413"/>
          <p14:tracePt t="109994" x="9763125" y="2538413"/>
          <p14:tracePt t="110001" x="9698038" y="2538413"/>
          <p14:tracePt t="110004" x="9644063" y="2538413"/>
          <p14:tracePt t="110011" x="9588500" y="2538413"/>
          <p14:tracePt t="110015" x="9544050" y="2538413"/>
          <p14:tracePt t="110021" x="9507538" y="2538413"/>
          <p14:tracePt t="110024" x="9478963" y="2538413"/>
          <p14:tracePt t="110031" x="9461500" y="2538413"/>
          <p14:tracePt t="110036" x="9442450" y="2538413"/>
          <p14:tracePt t="110041" x="9434513" y="2528888"/>
          <p14:tracePt t="110045" x="9415463" y="2528888"/>
          <p14:tracePt t="110051" x="9405938" y="2528888"/>
          <p14:tracePt t="110061" x="9405938" y="2520950"/>
          <p14:tracePt t="110141" x="9398000" y="2520950"/>
          <p14:tracePt t="110176" x="9388475" y="2547938"/>
          <p14:tracePt t="110180" x="9378950" y="2565400"/>
          <p14:tracePt t="110187" x="9369425" y="2601913"/>
          <p14:tracePt t="110192" x="9361488" y="2630488"/>
          <p14:tracePt t="110196" x="9351963" y="2667000"/>
          <p14:tracePt t="110200" x="9351963" y="2711450"/>
          <p14:tracePt t="110207" x="9351963" y="2740025"/>
          <p14:tracePt t="110212" x="9342438" y="2784475"/>
          <p14:tracePt t="110217" x="9342438" y="2803525"/>
          <p14:tracePt t="110223" x="9342438" y="2830513"/>
          <p14:tracePt t="110226" x="9342438" y="2857500"/>
          <p14:tracePt t="110233" x="9342438" y="2876550"/>
          <p14:tracePt t="110237" x="9342438" y="2894013"/>
          <p14:tracePt t="110243" x="9351963" y="2940050"/>
          <p14:tracePt t="110247" x="9361488" y="2959100"/>
          <p14:tracePt t="110254" x="9369425" y="2995613"/>
          <p14:tracePt t="110256" x="9369425" y="3032125"/>
          <p14:tracePt t="110263" x="9388475" y="3086100"/>
          <p14:tracePt t="110267" x="9398000" y="3122613"/>
          <p14:tracePt t="110273" x="9405938" y="3187700"/>
          <p14:tracePt t="110276" x="9405938" y="3224213"/>
          <p14:tracePt t="110283" x="9405938" y="3278188"/>
          <p14:tracePt t="110288" x="9424988" y="3378200"/>
          <p14:tracePt t="110293" x="9424988" y="3433763"/>
          <p14:tracePt t="110299" x="9424988" y="3506788"/>
          <p14:tracePt t="110304" x="9424988" y="3579813"/>
          <p14:tracePt t="110308" x="9424988" y="3652838"/>
          <p14:tracePt t="110315" x="9424988" y="3706813"/>
          <p14:tracePt t="110321" x="9424988" y="3808413"/>
          <p14:tracePt t="110323" x="9424988" y="3844925"/>
          <p14:tracePt t="110329" x="9434513" y="3889375"/>
          <p14:tracePt t="110336" x="9434513" y="3927475"/>
          <p14:tracePt t="110338" x="9442450" y="3944938"/>
          <p14:tracePt t="110345" x="9442450" y="3954463"/>
          <p14:tracePt t="110348" x="9442450" y="3963988"/>
          <p14:tracePt t="110365" x="9451975" y="3963988"/>
          <p14:tracePt t="110455" x="9471025" y="3963988"/>
          <p14:tracePt t="110461" x="9478963" y="3963988"/>
          <p14:tracePt t="110464" x="9488488" y="3963988"/>
          <p14:tracePt t="110470" x="9507538" y="3963988"/>
          <p14:tracePt t="110475" x="9534525" y="3963988"/>
          <p14:tracePt t="110481" x="9561513" y="3963988"/>
          <p14:tracePt t="110487" x="9580563" y="3963988"/>
          <p14:tracePt t="110491" x="9607550" y="3963988"/>
          <p14:tracePt t="110494" x="9644063" y="3954463"/>
          <p14:tracePt t="110502" x="9671050" y="3954463"/>
          <p14:tracePt t="110504" x="9698038" y="3935413"/>
          <p14:tracePt t="110511" x="9753600" y="3927475"/>
          <p14:tracePt t="110515" x="9817100" y="3917950"/>
          <p14:tracePt t="110520" x="9872663" y="3917950"/>
          <p14:tracePt t="110526" x="9918700" y="3908425"/>
          <p14:tracePt t="110531" x="9972675" y="3898900"/>
          <p14:tracePt t="110536" x="10018713" y="3898900"/>
          <p14:tracePt t="110541" x="10055225" y="3898900"/>
          <p14:tracePt t="110545" x="10101263" y="3898900"/>
          <p14:tracePt t="110550" x="10137775" y="3898900"/>
          <p14:tracePt t="110556" x="10182225" y="3898900"/>
          <p14:tracePt t="110560" x="10210800" y="3898900"/>
          <p14:tracePt t="110567" x="10247313" y="3898900"/>
          <p14:tracePt t="110571" x="10274300" y="3898900"/>
          <p14:tracePt t="110576" x="10310813" y="3898900"/>
          <p14:tracePt t="110581" x="10328275" y="3898900"/>
          <p14:tracePt t="110587" x="10347325" y="3898900"/>
          <p14:tracePt t="110591" x="10356850" y="3898900"/>
          <p14:tracePt t="110596" x="10374313" y="3898900"/>
          <p14:tracePt t="110600" x="10383838" y="3898900"/>
          <p14:tracePt t="110607" x="10393363" y="3898900"/>
          <p14:tracePt t="110611" x="10410825" y="3898900"/>
          <p14:tracePt t="110616" x="10420350" y="3898900"/>
          <p14:tracePt t="110620" x="10429875" y="3898900"/>
          <p14:tracePt t="110626" x="10437813" y="3898900"/>
          <p14:tracePt t="110630" x="10456863" y="3898900"/>
          <p14:tracePt t="110641" x="10474325" y="3898900"/>
          <p14:tracePt t="110647" x="10493375" y="3898900"/>
          <p14:tracePt t="110654" x="10510838" y="3898900"/>
          <p14:tracePt t="110657" x="10520363" y="3898900"/>
          <p14:tracePt t="110661" x="10539413" y="3898900"/>
          <p14:tracePt t="110667" x="10547350" y="3898900"/>
          <p14:tracePt t="110673" x="10556875" y="3898900"/>
          <p14:tracePt t="110676" x="10593388" y="3898900"/>
          <p14:tracePt t="110687" x="10621963" y="3898900"/>
          <p14:tracePt t="110693" x="10639425" y="3898900"/>
          <p14:tracePt t="110696" x="10666413" y="3898900"/>
          <p14:tracePt t="110704" x="10675938" y="3898900"/>
          <p14:tracePt t="110707" x="10702925" y="3898900"/>
          <p14:tracePt t="110713" x="10731500" y="3898900"/>
          <p14:tracePt t="110717" x="10748963" y="3898900"/>
          <p14:tracePt t="110723" x="10758488" y="3898900"/>
          <p14:tracePt t="110726" x="10775950" y="3898900"/>
          <p14:tracePt t="110732" x="10795000" y="3908425"/>
          <p14:tracePt t="110737" x="10804525" y="3908425"/>
          <p14:tracePt t="110742" x="10812463" y="3908425"/>
          <p14:tracePt t="110754" x="10821988" y="3908425"/>
          <p14:tracePt t="110803" x="10831513" y="3908425"/>
          <p14:tracePt t="110809" x="10831513" y="3889375"/>
          <p14:tracePt t="110813" x="10831513" y="3881438"/>
          <p14:tracePt t="110820" x="10848975" y="3844925"/>
          <p14:tracePt t="110823" x="10877550" y="3808413"/>
          <p14:tracePt t="110828" x="10885488" y="3771900"/>
          <p14:tracePt t="110833" x="10914063" y="3706813"/>
          <p14:tracePt t="110839" x="10950575" y="3625850"/>
          <p14:tracePt t="110843" x="10958513" y="3570288"/>
          <p14:tracePt t="110848" x="11004550" y="3506788"/>
          <p14:tracePt t="110854" x="11023600" y="3424238"/>
          <p14:tracePt t="110858" x="11041063" y="3360738"/>
          <p14:tracePt t="110863" x="11050588" y="3305175"/>
          <p14:tracePt t="110870" x="11068050" y="3260725"/>
          <p14:tracePt t="110872" x="11068050" y="3224213"/>
          <p14:tracePt t="110879" x="11068050" y="3151188"/>
          <p14:tracePt t="110886" x="11087100" y="3122613"/>
          <p14:tracePt t="110888" x="11087100" y="3068638"/>
          <p14:tracePt t="110893" x="11087100" y="3032125"/>
          <p14:tracePt t="110898" x="11087100" y="2995613"/>
          <p14:tracePt t="110904" x="11087100" y="2949575"/>
          <p14:tracePt t="110909" x="11087100" y="2913063"/>
          <p14:tracePt t="110914" x="11068050" y="2867025"/>
          <p14:tracePt t="110920" x="11060113" y="2830513"/>
          <p14:tracePt t="110924" x="11050588" y="2784475"/>
          <p14:tracePt t="110928" x="11041063" y="2740025"/>
          <p14:tracePt t="110936" x="11041063" y="2703513"/>
          <p14:tracePt t="110938" x="11031538" y="2657475"/>
          <p14:tracePt t="110944" x="11031538" y="2630488"/>
          <p14:tracePt t="110948" x="11031538" y="2611438"/>
          <p14:tracePt t="110955" x="11023600" y="2593975"/>
          <p14:tracePt t="110958" x="11014075" y="2593975"/>
          <p14:tracePt t="110964" x="11014075" y="2584450"/>
          <p14:tracePt t="110988" x="11014075" y="2574925"/>
          <p14:tracePt t="110994" x="11004550" y="2574925"/>
          <p14:tracePt t="111009" x="10995025" y="2574925"/>
          <p14:tracePt t="111014" x="10995025" y="2565400"/>
          <p14:tracePt t="111021" x="10987088" y="2565400"/>
          <p14:tracePt t="111031" x="10968038" y="2565400"/>
          <p14:tracePt t="111037" x="10958513" y="2565400"/>
          <p14:tracePt t="111041" x="10950575" y="2557463"/>
          <p14:tracePt t="111044" x="10931525" y="2557463"/>
          <p14:tracePt t="111050" x="10895013" y="2547938"/>
          <p14:tracePt t="111054" x="10877550" y="2547938"/>
          <p14:tracePt t="111061" x="10848975" y="2547938"/>
          <p14:tracePt t="111065" x="10812463" y="2528888"/>
          <p14:tracePt t="111070" x="10768013" y="2528888"/>
          <p14:tracePt t="111088" x="10629900" y="2528888"/>
          <p14:tracePt t="111091" x="10575925" y="2520950"/>
          <p14:tracePt t="111094" x="10520363" y="2520950"/>
          <p14:tracePt t="111101" x="10456863" y="2520950"/>
          <p14:tracePt t="111107" x="10401300" y="2520950"/>
          <p14:tracePt t="111110" x="10328275" y="2520950"/>
          <p14:tracePt t="111114" x="10255250" y="2520950"/>
          <p14:tracePt t="111121" x="10201275" y="2520950"/>
          <p14:tracePt t="111126" x="10128250" y="2520950"/>
          <p14:tracePt t="111131" x="10045700" y="2520950"/>
          <p14:tracePt t="111137" x="9991725" y="2520950"/>
          <p14:tracePt t="111141" x="9936163" y="2520950"/>
          <p14:tracePt t="111146" x="9863138" y="2520950"/>
          <p14:tracePt t="111151" x="9809163" y="2520950"/>
          <p14:tracePt t="111157" x="9763125" y="2520950"/>
          <p14:tracePt t="111160" x="9726613" y="2520950"/>
          <p14:tracePt t="111168" x="9698038" y="2520950"/>
          <p14:tracePt t="111171" x="9680575" y="2520950"/>
          <p14:tracePt t="111176" x="9671050" y="2520950"/>
          <p14:tracePt t="111181" x="9661525" y="2520950"/>
          <p14:tracePt t="111191" x="9653588" y="2520950"/>
          <p14:tracePt t="111267" x="9653588" y="2528888"/>
          <p14:tracePt t="111273" x="9644063" y="2538413"/>
          <p14:tracePt t="111276" x="9634538" y="2547938"/>
          <p14:tracePt t="111283" x="9625013" y="2565400"/>
          <p14:tracePt t="111286" x="9607550" y="2584450"/>
          <p14:tracePt t="111293" x="9598025" y="2620963"/>
          <p14:tracePt t="111296" x="9571038" y="2684463"/>
          <p14:tracePt t="111304" x="9534525" y="2767013"/>
          <p14:tracePt t="111307" x="9507538" y="2849563"/>
          <p14:tracePt t="111312" x="9498013" y="2922588"/>
          <p14:tracePt t="111317" x="9471025" y="3013075"/>
          <p14:tracePt t="111322" x="9451975" y="3114675"/>
          <p14:tracePt t="111326" x="9442450" y="3168650"/>
          <p14:tracePt t="111332" x="9442450" y="3241675"/>
          <p14:tracePt t="111337" x="9442450" y="3305175"/>
          <p14:tracePt t="111342" x="9442450" y="3378200"/>
          <p14:tracePt t="111346" x="9442450" y="3414713"/>
          <p14:tracePt t="111353" x="9442450" y="3460750"/>
          <p14:tracePt t="111358" x="9442450" y="3497263"/>
          <p14:tracePt t="111362" x="9442450" y="3552825"/>
          <p14:tracePt t="111370" x="9451975" y="3597275"/>
          <p14:tracePt t="111372" x="9461500" y="3625850"/>
          <p14:tracePt t="111378" x="9471025" y="3652838"/>
          <p14:tracePt t="111382" x="9471025" y="3679825"/>
          <p14:tracePt t="111388" x="9488488" y="3706813"/>
          <p14:tracePt t="111392" x="9488488" y="3735388"/>
          <p14:tracePt t="111398" x="9498013" y="3752850"/>
          <p14:tracePt t="111404" x="9498013" y="3798888"/>
          <p14:tracePt t="111408" x="9507538" y="3816350"/>
          <p14:tracePt t="111412" x="9515475" y="3844925"/>
          <p14:tracePt t="111420" x="9515475" y="3862388"/>
          <p14:tracePt t="111422" x="9525000" y="3889375"/>
          <p14:tracePt t="111428" x="9534525" y="3908425"/>
          <p14:tracePt t="111432" x="9544050" y="3927475"/>
          <p14:tracePt t="111438" x="9544050" y="3944938"/>
          <p14:tracePt t="111442" x="9551988" y="3963988"/>
          <p14:tracePt t="111448" x="9551988" y="3971925"/>
          <p14:tracePt t="111454" x="9561513" y="3981450"/>
          <p14:tracePt t="111458" x="9561513" y="3990975"/>
          <p14:tracePt t="111462" x="9561513" y="4000500"/>
          <p14:tracePt t="111470" x="9571038" y="4000500"/>
          <p14:tracePt t="111474" x="9571038" y="4008438"/>
          <p14:tracePt t="111486" x="9580563" y="4008438"/>
          <p14:tracePt t="111488" x="9588500" y="4008438"/>
          <p14:tracePt t="111494" x="9598025" y="4008438"/>
          <p14:tracePt t="111498" x="9607550" y="4008438"/>
          <p14:tracePt t="111505" x="9617075" y="4017963"/>
          <p14:tracePt t="111508" x="9644063" y="4017963"/>
          <p14:tracePt t="111514" x="9661525" y="4017963"/>
          <p14:tracePt t="111521" x="9690100" y="4027488"/>
          <p14:tracePt t="111524" x="9717088" y="4027488"/>
          <p14:tracePt t="111528" x="9763125" y="4027488"/>
          <p14:tracePt t="111537" x="9799638" y="4027488"/>
          <p14:tracePt t="111538" x="9845675" y="4044950"/>
          <p14:tracePt t="111544" x="9882188" y="4044950"/>
          <p14:tracePt t="111550" x="9955213" y="4044950"/>
          <p14:tracePt t="111554" x="10028238" y="4044950"/>
          <p14:tracePt t="111558" x="10082213" y="4044950"/>
          <p14:tracePt t="111564" x="10155238" y="4044950"/>
          <p14:tracePt t="111571" x="10228263" y="4044950"/>
          <p14:tracePt t="111574" x="10301288" y="4044950"/>
          <p14:tracePt t="111580" x="10383838" y="4027488"/>
          <p14:tracePt t="111587" x="10456863" y="4008438"/>
          <p14:tracePt t="111588" x="10539413" y="3981450"/>
          <p14:tracePt t="111594" x="10602913" y="3963988"/>
          <p14:tracePt t="111602" x="10685463" y="3935413"/>
          <p14:tracePt t="111604" x="10748963" y="3898900"/>
          <p14:tracePt t="111610" x="10785475" y="3881438"/>
          <p14:tracePt t="111614" x="10831513" y="3862388"/>
          <p14:tracePt t="111621" x="10877550" y="3825875"/>
          <p14:tracePt t="111624" x="10914063" y="3808413"/>
          <p14:tracePt t="111630" x="10941050" y="3789363"/>
          <p14:tracePt t="111636" x="10958513" y="3779838"/>
          <p14:tracePt t="111640" x="10968038" y="3771900"/>
          <p14:tracePt t="111644" x="10977563" y="3762375"/>
          <p14:tracePt t="111652" x="10987088" y="3762375"/>
          <p14:tracePt t="111654" x="10987088" y="3743325"/>
          <p14:tracePt t="111660" x="10995025" y="3743325"/>
          <p14:tracePt t="111664" x="10995025" y="3725863"/>
          <p14:tracePt t="111671" x="10995025" y="3716338"/>
          <p14:tracePt t="111674" x="10995025" y="3698875"/>
          <p14:tracePt t="111680" x="11014075" y="3662363"/>
          <p14:tracePt t="111687" x="11014075" y="3633788"/>
          <p14:tracePt t="111690" x="11014075" y="3597275"/>
          <p14:tracePt t="111694" x="11014075" y="3543300"/>
          <p14:tracePt t="111701" x="11014075" y="3479800"/>
          <p14:tracePt t="111705" x="11014075" y="3424238"/>
          <p14:tracePt t="111710" x="11014075" y="3370263"/>
          <p14:tracePt t="111717" x="10995025" y="3268663"/>
          <p14:tracePt t="111721" x="10977563" y="3214688"/>
          <p14:tracePt t="111726" x="10950575" y="3151188"/>
          <p14:tracePt t="111730" x="10941050" y="3078163"/>
          <p14:tracePt t="111737" x="10941050" y="3022600"/>
          <p14:tracePt t="111740" x="10931525" y="2959100"/>
          <p14:tracePt t="111746" x="10914063" y="2930525"/>
          <p14:tracePt t="111751" x="10914063" y="2894013"/>
          <p14:tracePt t="111756" x="10904538" y="2876550"/>
          <p14:tracePt t="111760" x="10885488" y="2857500"/>
          <p14:tracePt t="111770" x="10877550" y="2849563"/>
          <p14:tracePt t="111776" x="10877550" y="2840038"/>
          <p14:tracePt t="111791" x="10858500" y="2840038"/>
          <p14:tracePt t="111796" x="10858500" y="2830513"/>
          <p14:tracePt t="111806" x="10848975" y="2830513"/>
          <p14:tracePt t="111820" x="10841038" y="2820988"/>
          <p14:tracePt t="111826" x="10831513" y="2820988"/>
          <p14:tracePt t="111837" x="10812463" y="2820988"/>
          <p14:tracePt t="111843" x="10804525" y="2820988"/>
          <p14:tracePt t="111846" x="10785475" y="2820988"/>
          <p14:tracePt t="111854" x="10768013" y="2820988"/>
          <p14:tracePt t="111856" x="10758488" y="2820988"/>
          <p14:tracePt t="111862" x="10739438" y="2820988"/>
          <p14:tracePt t="111867" x="10731500" y="2820988"/>
          <p14:tracePt t="111873" x="10721975" y="2820988"/>
          <p14:tracePt t="111876" x="10702925" y="2820988"/>
          <p14:tracePt t="111882" x="10694988" y="2820988"/>
          <p14:tracePt t="111887" x="10685463" y="2830513"/>
          <p14:tracePt t="111892" x="10675938" y="2830513"/>
          <p14:tracePt t="111896" x="10666413" y="2830513"/>
          <p14:tracePt t="111906" x="10658475" y="2830513"/>
          <p14:tracePt t="111912" x="10648950" y="2840038"/>
          <p14:tracePt t="111928" x="10639425" y="2840038"/>
          <p14:tracePt t="111992" x="10648950" y="2840038"/>
          <p14:tracePt t="111998" x="10658475" y="2840038"/>
          <p14:tracePt t="112003" x="10666413" y="2840038"/>
          <p14:tracePt t="112008" x="10685463" y="2840038"/>
          <p14:tracePt t="112012" x="10721975" y="2840038"/>
          <p14:tracePt t="112021" x="10748963" y="2840038"/>
          <p14:tracePt t="112022" x="10775950" y="2840038"/>
          <p14:tracePt t="112028" x="10812463" y="2840038"/>
          <p14:tracePt t="112032" x="10848975" y="2840038"/>
          <p14:tracePt t="112038" x="10885488" y="2840038"/>
          <p14:tracePt t="112042" x="10914063" y="2840038"/>
          <p14:tracePt t="112048" x="10958513" y="2840038"/>
          <p14:tracePt t="112054" x="10987088" y="2840038"/>
          <p14:tracePt t="112058" x="11014075" y="2840038"/>
          <p14:tracePt t="112064" x="11041063" y="2840038"/>
          <p14:tracePt t="112070" x="11077575" y="2840038"/>
          <p14:tracePt t="112074" x="11087100" y="2840038"/>
          <p14:tracePt t="112078" x="11096625" y="2840038"/>
          <p14:tracePt t="112087" x="11104563" y="2840038"/>
          <p14:tracePt t="112088" x="11114088" y="2840038"/>
          <p14:tracePt t="112098" x="11114088" y="2849563"/>
          <p14:tracePt t="112104" x="11123613" y="2849563"/>
          <p14:tracePt t="112114" x="11133138" y="2867025"/>
          <p14:tracePt t="112129" x="11141075" y="2867025"/>
          <p14:tracePt t="112139" x="11150600" y="2876550"/>
          <p14:tracePt t="112145" x="11160125" y="2876550"/>
          <p14:tracePt t="112148" x="11160125" y="2894013"/>
          <p14:tracePt t="112154" x="11169650" y="2903538"/>
          <p14:tracePt t="112159" x="11177588" y="2922588"/>
          <p14:tracePt t="112165" x="11196638" y="2940050"/>
          <p14:tracePt t="112170" x="11206163" y="2959100"/>
          <p14:tracePt t="112175" x="11214100" y="2968625"/>
          <p14:tracePt t="112181" x="11233150" y="2986088"/>
          <p14:tracePt t="112187" x="11242675" y="3005138"/>
          <p14:tracePt t="112190" x="11250613" y="3013075"/>
          <p14:tracePt t="112194" x="11260138" y="3032125"/>
          <p14:tracePt t="112201" x="11260138" y="3049588"/>
          <p14:tracePt t="112205" x="11279188" y="3068638"/>
          <p14:tracePt t="112210" x="11287125" y="3095625"/>
          <p14:tracePt t="112214" x="11296650" y="3122613"/>
          <p14:tracePt t="112221" x="11296650" y="3168650"/>
          <p14:tracePt t="112224" x="11306175" y="3214688"/>
          <p14:tracePt t="112230" x="11306175" y="3268663"/>
          <p14:tracePt t="112237" x="11306175" y="3341688"/>
          <p14:tracePt t="112240" x="11306175" y="3433763"/>
          <p14:tracePt t="112244" x="11306175" y="3524250"/>
          <p14:tracePt t="112252" x="11306175" y="3616325"/>
          <p14:tracePt t="112254" x="11306175" y="3670300"/>
          <p14:tracePt t="112261" x="11306175" y="3779838"/>
          <p14:tracePt t="112264" x="11306175" y="3844925"/>
          <p14:tracePt t="112270" x="11306175" y="3917950"/>
          <p14:tracePt t="112275" x="11306175" y="3954463"/>
          <p14:tracePt t="112280" x="11306175" y="4000500"/>
          <p14:tracePt t="112287" x="11306175" y="4017963"/>
          <p14:tracePt t="112291" x="11306175" y="4044950"/>
          <p14:tracePt t="112297" x="11306175" y="4064000"/>
          <p14:tracePt t="112303" x="11306175" y="4073525"/>
          <p14:tracePt t="112311" x="11306175" y="4081463"/>
          <p14:tracePt t="112472" x="11306175" y="4090988"/>
          <p14:tracePt t="112476" x="11306175" y="4117975"/>
          <p14:tracePt t="112482" x="11306175" y="4154488"/>
          <p14:tracePt t="112486" x="11306175" y="4210050"/>
          <p14:tracePt t="112492" x="11306175" y="4292600"/>
          <p14:tracePt t="112499" x="11306175" y="4365625"/>
          <p14:tracePt t="112504" x="11306175" y="4456113"/>
          <p14:tracePt t="112506" x="11306175" y="4511675"/>
          <p14:tracePt t="112512" x="11306175" y="4538663"/>
          <p14:tracePt t="112520" x="11306175" y="4565650"/>
          <p14:tracePt t="112523" x="11306175" y="4575175"/>
          <p14:tracePt t="112529" x="11315700" y="4575175"/>
          <p14:tracePt t="112569" x="11323638" y="4575175"/>
          <p14:tracePt t="112572" x="11333163" y="4575175"/>
          <p14:tracePt t="112578" x="11352213" y="4548188"/>
          <p14:tracePt t="112582" x="11388725" y="4502150"/>
          <p14:tracePt t="112589" x="11415713" y="4438650"/>
          <p14:tracePt t="112595" x="11452225" y="4373563"/>
          <p14:tracePt t="112599" x="11488738" y="4310063"/>
          <p14:tracePt t="112604" x="11498263" y="4256088"/>
          <p14:tracePt t="112608" x="11515725" y="4210050"/>
          <p14:tracePt t="112613" x="11515725" y="4164013"/>
          <p14:tracePt t="112619" x="11515725" y="4137025"/>
          <p14:tracePt t="112624" x="11515725" y="4110038"/>
          <p14:tracePt t="112628" x="11498263" y="4081463"/>
          <p14:tracePt t="112636" x="11479213" y="4064000"/>
          <p14:tracePt t="112638" x="11461750" y="4027488"/>
          <p14:tracePt t="112645" x="11442700" y="4017963"/>
          <p14:tracePt t="112649" x="11425238" y="3990975"/>
          <p14:tracePt t="112654" x="11388725" y="3971925"/>
          <p14:tracePt t="112659" x="11369675" y="3963988"/>
          <p14:tracePt t="112664" x="11352213" y="3935413"/>
          <p14:tracePt t="112669" x="11323638" y="3917950"/>
          <p14:tracePt t="112675" x="11306175" y="3898900"/>
          <p14:tracePt t="112678" x="11287125" y="3889375"/>
          <p14:tracePt t="112686" x="11260138" y="3871913"/>
          <p14:tracePt t="112688" x="11242675" y="3862388"/>
          <p14:tracePt t="112694" x="11233150" y="3844925"/>
          <p14:tracePt t="112698" x="11223625" y="3825875"/>
          <p14:tracePt t="112704" x="11214100" y="3808413"/>
          <p14:tracePt t="112710" x="11214100" y="3771900"/>
          <p14:tracePt t="112715" x="11214100" y="3735388"/>
          <p14:tracePt t="112721" x="11214100" y="3689350"/>
          <p14:tracePt t="112725" x="11233150" y="3652838"/>
          <p14:tracePt t="112729" x="11250613" y="3606800"/>
          <p14:tracePt t="112736" x="11279188" y="3560763"/>
          <p14:tracePt t="112741" x="11296650" y="3516313"/>
          <p14:tracePt t="112745" x="11333163" y="3470275"/>
          <p14:tracePt t="112749" x="11369675" y="3433763"/>
          <p14:tracePt t="112754" x="11398250" y="3387725"/>
          <p14:tracePt t="112761" x="11434763" y="3370263"/>
          <p14:tracePt t="112764" x="11452225" y="3351213"/>
          <p14:tracePt t="112771" x="11479213" y="3324225"/>
          <p14:tracePt t="112775" x="11515725" y="3305175"/>
          <p14:tracePt t="112781" x="11525250" y="3297238"/>
          <p14:tracePt t="112786" x="11534775" y="3287713"/>
          <p14:tracePt t="112791" x="11552238" y="3287713"/>
          <p14:tracePt t="112794" x="11561763" y="3287713"/>
          <p14:tracePt t="112803" x="11571288" y="3278188"/>
          <p14:tracePt t="112811" x="11580813" y="3278188"/>
          <p14:tracePt t="112820" x="11588750" y="3278188"/>
          <p14:tracePt t="112830" x="11607800" y="3287713"/>
          <p14:tracePt t="112836" x="11617325" y="3297238"/>
          <p14:tracePt t="112841" x="11644313" y="3324225"/>
          <p14:tracePt t="112847" x="11680825" y="3387725"/>
          <p14:tracePt t="112852" x="11707813" y="3424238"/>
          <p14:tracePt t="112854" x="11744325" y="3487738"/>
          <p14:tracePt t="112861" x="11790363" y="3552825"/>
          <p14:tracePt t="112867" x="11844338" y="3633788"/>
          <p14:tracePt t="112871" x="11890375" y="3698875"/>
          <p14:tracePt t="112877" x="11936413" y="3779838"/>
          <p14:tracePt t="112881" x="11972925" y="3825875"/>
          <p14:tracePt t="112887" x="11982450" y="3898900"/>
          <p14:tracePt t="112890" x="12009438" y="3981450"/>
          <p14:tracePt t="112897" x="12036425" y="4044950"/>
          <p14:tracePt t="112903" x="12045950" y="4090988"/>
          <p14:tracePt t="112906" x="12045950" y="4146550"/>
          <p14:tracePt t="112910" x="12045950" y="4200525"/>
          <p14:tracePt t="112918" x="12045950" y="4237038"/>
          <p14:tracePt t="112921" x="12045950" y="4292600"/>
          <p14:tracePt t="112927" x="12018963" y="4346575"/>
          <p14:tracePt t="112938" x="11963400" y="4438650"/>
          <p14:tracePt t="112941" x="11945938" y="4446588"/>
          <p14:tracePt t="112946" x="11909425" y="4465638"/>
          <p14:tracePt t="112952" x="11872913" y="4465638"/>
          <p14:tracePt t="112957" x="11836400" y="4465638"/>
          <p14:tracePt t="112961" x="11807825" y="4465638"/>
          <p14:tracePt t="112967" x="11780838" y="4446588"/>
          <p14:tracePt t="112971" x="11734800" y="4410075"/>
          <p14:tracePt t="112977" x="11707813" y="4346575"/>
          <p14:tracePt t="112983" x="11671300" y="4283075"/>
          <p14:tracePt t="112987" x="11625263" y="4200525"/>
          <p14:tracePt t="112993" x="11588750" y="4137025"/>
          <p14:tracePt t="112997" x="11544300" y="4037013"/>
          <p14:tracePt t="113006" x="11525250" y="3971925"/>
          <p14:tracePt t="113011" x="11434763" y="3825875"/>
          <p14:tracePt t="113017" x="11415713" y="3762375"/>
          <p14:tracePt t="113020" x="11398250" y="3735388"/>
          <p14:tracePt t="113027" x="11388725" y="3706813"/>
          <p14:tracePt t="113030" x="11379200" y="3679825"/>
          <p14:tracePt t="113041" x="11379200" y="3670300"/>
          <p14:tracePt t="113053" x="11379200" y="3662363"/>
          <p14:tracePt t="113060" x="11388725" y="3652838"/>
          <p14:tracePt t="113067" x="11398250" y="3652838"/>
          <p14:tracePt t="113071" x="11406188" y="3652838"/>
          <p14:tracePt t="113082" x="11415713" y="3652838"/>
          <p14:tracePt t="113086" x="11434763" y="3652838"/>
          <p14:tracePt t="113093" x="11452225" y="3652838"/>
          <p14:tracePt t="113097" x="11471275" y="3662363"/>
          <p14:tracePt t="113103" x="11488738" y="3679825"/>
          <p14:tracePt t="113106" x="11525250" y="3689350"/>
          <p14:tracePt t="113112" x="11552238" y="3725863"/>
          <p14:tracePt t="113117" x="11598275" y="3762375"/>
          <p14:tracePt t="113122" x="11644313" y="3779838"/>
          <p14:tracePt t="113126" x="11698288" y="3835400"/>
          <p14:tracePt t="113132" x="11744325" y="3871913"/>
          <p14:tracePt t="113137" x="11807825" y="3935413"/>
          <p14:tracePt t="113142" x="11872913" y="3990975"/>
          <p14:tracePt t="113146" x="11945938" y="4073525"/>
          <p14:tracePt t="113152" x="11999913" y="4137025"/>
          <p14:tracePt t="113156" x="12055475" y="4237038"/>
          <p14:tracePt t="113162" x="12082463" y="4300538"/>
          <p14:tracePt t="113166" x="12118975" y="4392613"/>
          <p14:tracePt t="113172" x="12136438" y="4456113"/>
          <p14:tracePt t="113178" x="12145963" y="4502150"/>
          <p14:tracePt t="113183" x="12145963" y="4538663"/>
          <p14:tracePt t="113187" x="12145963" y="4556125"/>
          <p14:tracePt t="113193" x="12145963" y="4565650"/>
          <p14:tracePt t="113199" x="12136438" y="4565650"/>
          <p14:tracePt t="113208" x="12118975" y="4575175"/>
          <p14:tracePt t="113213" x="12109450" y="4575175"/>
          <p14:tracePt t="113220" x="12091988" y="4575175"/>
          <p14:tracePt t="113223" x="12063413" y="4538663"/>
          <p14:tracePt t="113228" x="12036425" y="4511675"/>
          <p14:tracePt t="113232" x="11990388" y="4429125"/>
          <p14:tracePt t="113238" x="11953875" y="4365625"/>
          <p14:tracePt t="113242" x="11917363" y="4300538"/>
          <p14:tracePt t="113248" x="11863388" y="4256088"/>
          <p14:tracePt t="113253" x="11826875" y="4173538"/>
          <p14:tracePt t="113258" x="11771313" y="4127500"/>
          <p14:tracePt t="113262" x="11753850" y="4090988"/>
          <p14:tracePt t="113269" x="11734800" y="4064000"/>
          <p14:tracePt t="113272" x="11726863" y="4044950"/>
          <p14:tracePt t="113278" x="11707813" y="4017963"/>
          <p14:tracePt t="113282" x="11707813" y="4008438"/>
          <p14:tracePt t="113288" x="11698288" y="3990975"/>
          <p14:tracePt t="113292" x="11680825" y="3963988"/>
          <p14:tracePt t="113298" x="11680825" y="3944938"/>
          <p14:tracePt t="113304" x="11680825" y="3908425"/>
          <p14:tracePt t="113313" x="11690350" y="3889375"/>
          <p14:tracePt t="113320" x="11690350" y="3881438"/>
          <p14:tracePt t="113325" x="11717338" y="3871913"/>
          <p14:tracePt t="113328" x="11726863" y="3862388"/>
          <p14:tracePt t="113336" x="11744325" y="3862388"/>
          <p14:tracePt t="113338" x="11771313" y="3862388"/>
          <p14:tracePt t="113344" x="11790363" y="3862388"/>
          <p14:tracePt t="113348" x="11817350" y="3862388"/>
          <p14:tracePt t="113354" x="11853863" y="3862388"/>
          <p14:tracePt t="113358" x="11880850" y="3862388"/>
          <p14:tracePt t="113364" x="11909425" y="3881438"/>
          <p14:tracePt t="113370" x="11945938" y="3908425"/>
          <p14:tracePt t="113374" x="11945938" y="3917950"/>
          <p14:tracePt t="113378" x="11963400" y="3927475"/>
          <p14:tracePt t="113387" x="11972925" y="3935413"/>
          <p14:tracePt t="113388" x="11982450" y="3954463"/>
          <p14:tracePt t="113394" x="11990388" y="3954463"/>
          <p14:tracePt t="113398" x="11990388" y="3971925"/>
          <p14:tracePt t="113404" x="11990388" y="3990975"/>
          <p14:tracePt t="113408" x="11990388" y="4008438"/>
          <p14:tracePt t="113421" x="11990388" y="4027488"/>
          <p14:tracePt t="113424" x="11990388" y="4037013"/>
          <p14:tracePt t="113428" x="11972925" y="4044950"/>
          <p14:tracePt t="113436" x="11953875" y="4054475"/>
          <p14:tracePt t="113440" x="11936413" y="4064000"/>
          <p14:tracePt t="113444" x="11909425" y="4064000"/>
          <p14:tracePt t="113453" x="11863388" y="4064000"/>
          <p14:tracePt t="113454" x="11807825" y="4064000"/>
          <p14:tracePt t="113460" x="11753850" y="4064000"/>
          <p14:tracePt t="113464" x="11661775" y="4064000"/>
          <p14:tracePt t="113470" x="11571288" y="4064000"/>
          <p14:tracePt t="113475" x="11461750" y="4064000"/>
          <p14:tracePt t="113480" x="11352213" y="4064000"/>
          <p14:tracePt t="113487" x="11233150" y="4044950"/>
          <p14:tracePt t="113490" x="11141075" y="4027488"/>
          <p14:tracePt t="113494" x="11031538" y="4027488"/>
          <p14:tracePt t="113503" x="10941050" y="4027488"/>
          <p14:tracePt t="113504" x="10868025" y="4017963"/>
          <p14:tracePt t="113510" x="10785475" y="4017963"/>
          <p14:tracePt t="113514" x="10731500" y="4017963"/>
          <p14:tracePt t="113520" x="10694988" y="4017963"/>
          <p14:tracePt t="113524" x="10648950" y="4017963"/>
          <p14:tracePt t="113532" x="10629900" y="4017963"/>
          <p14:tracePt t="113537" x="10602913" y="4008438"/>
          <p14:tracePt t="113543" x="10585450" y="4008438"/>
          <p14:tracePt t="113553" x="10575925" y="4008438"/>
          <p14:tracePt t="113561" x="10566400" y="4008438"/>
          <p14:tracePt t="113576" x="10556875" y="4008438"/>
          <p14:tracePt t="113583" x="10556875" y="4000500"/>
          <p14:tracePt t="113587" x="10547350" y="4000500"/>
          <p14:tracePt t="113596" x="10539413" y="3990975"/>
          <p14:tracePt t="113604" x="10529888" y="3981450"/>
          <p14:tracePt t="113618" x="10520363" y="3981450"/>
          <p14:tracePt t="113626" x="10510838" y="3981450"/>
          <p14:tracePt t="113633" x="10510838" y="3971925"/>
          <p14:tracePt t="113646" x="10493375" y="3971925"/>
          <p14:tracePt t="113656" x="10474325" y="3963988"/>
          <p14:tracePt t="113667" x="10466388" y="3954463"/>
          <p14:tracePt t="113673" x="10456863" y="3954463"/>
          <p14:tracePt t="113679" x="10447338" y="3944938"/>
          <p14:tracePt t="113682" x="10437813" y="3944938"/>
          <p14:tracePt t="113692" x="10429875" y="3944938"/>
          <p14:tracePt t="113704" x="10420350" y="3935413"/>
          <p14:tracePt t="113713" x="10410825" y="3935413"/>
          <p14:tracePt t="113720" x="10401300" y="3935413"/>
          <p14:tracePt t="113723" x="10393363" y="3935413"/>
          <p14:tracePt t="113729" x="10383838" y="3935413"/>
          <p14:tracePt t="113732" x="10374313" y="3935413"/>
          <p14:tracePt t="113769" x="10364788" y="3935413"/>
          <p14:tracePt t="113799" x="10356850" y="3935413"/>
          <p14:tracePt t="113804" x="10347325" y="3935413"/>
          <p14:tracePt t="113809" x="10337800" y="3935413"/>
          <p14:tracePt t="113820" x="10328275" y="3935413"/>
          <p14:tracePt t="113824" x="10320338" y="3935413"/>
          <p14:tracePt t="113828" x="10310813" y="3927475"/>
          <p14:tracePt t="113836" x="10310813" y="3908425"/>
          <p14:tracePt t="113838" x="10310813" y="3881438"/>
          <p14:tracePt t="113845" x="10301288" y="3862388"/>
          <p14:tracePt t="113848" x="10283825" y="3844925"/>
          <p14:tracePt t="113855" x="10264775" y="3816350"/>
          <p14:tracePt t="113858" x="10247313" y="3816350"/>
          <p14:tracePt t="113874" x="10247313" y="3844925"/>
          <p14:tracePt t="113880" x="10255250" y="3889375"/>
          <p14:tracePt t="113886" x="10301288" y="3927475"/>
          <p14:tracePt t="114262" x="10310813" y="3927475"/>
          <p14:tracePt t="114268" x="10320338" y="3927475"/>
          <p14:tracePt t="114272" x="10337800" y="3927475"/>
          <p14:tracePt t="114278" x="10356850" y="3927475"/>
          <p14:tracePt t="114293" x="10356850" y="3917950"/>
          <p14:tracePt t="114298" x="10356850" y="3889375"/>
          <p14:tracePt t="114304" x="10356850" y="3881438"/>
          <p14:tracePt t="114308" x="10356850" y="3862388"/>
          <p14:tracePt t="114312" x="10364788" y="3835400"/>
          <p14:tracePt t="114320" x="10374313" y="3825875"/>
          <p14:tracePt t="114322" x="10374313" y="3808413"/>
          <p14:tracePt t="114328" x="10393363" y="3789363"/>
          <p14:tracePt t="114334" x="10410825" y="3779838"/>
          <p14:tracePt t="114338" x="10429875" y="3762375"/>
          <p14:tracePt t="114343" x="10447338" y="3752850"/>
          <p14:tracePt t="114348" x="10466388" y="3735388"/>
          <p14:tracePt t="114354" x="10483850" y="3716338"/>
          <p14:tracePt t="114358" x="10502900" y="3698875"/>
          <p14:tracePt t="114365" x="10510838" y="3689350"/>
          <p14:tracePt t="114369" x="10529888" y="3679825"/>
          <p14:tracePt t="114374" x="10539413" y="3670300"/>
          <p14:tracePt t="114379" x="10547350" y="3652838"/>
          <p14:tracePt t="114387" x="10556875" y="3643313"/>
          <p14:tracePt t="114388" x="10575925" y="3633788"/>
          <p14:tracePt t="114398" x="10602913" y="3625850"/>
          <p14:tracePt t="114404" x="10648950" y="3625850"/>
          <p14:tracePt t="114408" x="10685463" y="3625850"/>
          <p14:tracePt t="114414" x="10721975" y="3625850"/>
          <p14:tracePt t="114421" x="10748963" y="3625850"/>
          <p14:tracePt t="114424" x="10775950" y="3625850"/>
          <p14:tracePt t="114428" x="10812463" y="3625850"/>
          <p14:tracePt t="114436" x="10848975" y="3625850"/>
          <p14:tracePt t="114438" x="10877550" y="3625850"/>
          <p14:tracePt t="114445" x="10895013" y="3625850"/>
          <p14:tracePt t="114449" x="10922000" y="3616325"/>
          <p14:tracePt t="114454" x="10968038" y="3616325"/>
          <p14:tracePt t="114458" x="10995025" y="3616325"/>
          <p14:tracePt t="114464" x="11023600" y="3606800"/>
          <p14:tracePt t="114470" x="11068050" y="3606800"/>
          <p14:tracePt t="114474" x="11096625" y="3606800"/>
          <p14:tracePt t="114480" x="11150600" y="3606800"/>
          <p14:tracePt t="114486" x="11169650" y="3606800"/>
          <p14:tracePt t="114491" x="11223625" y="3606800"/>
          <p14:tracePt t="114495" x="11250613" y="3606800"/>
          <p14:tracePt t="114503" x="11287125" y="3606800"/>
          <p14:tracePt t="114504" x="11342688" y="3606800"/>
          <p14:tracePt t="114510" x="11406188" y="3606800"/>
          <p14:tracePt t="114514" x="11461750" y="3606800"/>
          <p14:tracePt t="114520" x="11534775" y="3606800"/>
          <p14:tracePt t="114524" x="11644313" y="3606800"/>
          <p14:tracePt t="114530" x="11717338" y="3606800"/>
          <p14:tracePt t="114537" x="11826875" y="3606800"/>
          <p14:tracePt t="114540" x="11936413" y="3606800"/>
          <p14:tracePt t="114545" x="12036425" y="3625850"/>
          <p14:tracePt t="114553" x="12145963" y="36433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ower Source Switching Mechanism">
            <a:extLst>
              <a:ext uri="{FF2B5EF4-FFF2-40B4-BE49-F238E27FC236}">
                <a16:creationId xmlns:a16="http://schemas.microsoft.com/office/drawing/2014/main" id="{88437607-4C8B-46F4-802B-323595CF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0"/>
            <a:ext cx="9917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B265804-4F12-46A2-9291-F88AA7850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9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20"/>
    </mc:Choice>
    <mc:Fallback>
      <p:transition spd="slow" advTm="4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6" x="12128500" y="3798888"/>
          <p14:tracePt t="372" x="12055475" y="3798888"/>
          <p14:tracePt t="376" x="11982450" y="3798888"/>
          <p14:tracePt t="384" x="11909425" y="3808413"/>
          <p14:tracePt t="386" x="11807825" y="3808413"/>
          <p14:tracePt t="392" x="11698288" y="3808413"/>
          <p14:tracePt t="398" x="11607800" y="3808413"/>
          <p14:tracePt t="402" x="11498263" y="3789363"/>
          <p14:tracePt t="406" x="11388725" y="3779838"/>
          <p14:tracePt t="413" x="11306175" y="3779838"/>
          <p14:tracePt t="417" x="11250613" y="3762375"/>
          <p14:tracePt t="695" x="11242675" y="3762375"/>
          <p14:tracePt t="705" x="11214100" y="3762375"/>
          <p14:tracePt t="710" x="11187113" y="3762375"/>
          <p14:tracePt t="716" x="11169650" y="3752850"/>
          <p14:tracePt t="720" x="11150600" y="3752850"/>
          <p14:tracePt t="725" x="11133138" y="3752850"/>
          <p14:tracePt t="733" x="11114088" y="3743325"/>
          <p14:tracePt t="734" x="11104563" y="3752850"/>
          <p14:tracePt t="740" x="11077575" y="3762375"/>
          <p14:tracePt t="750" x="11068050" y="3771900"/>
          <p14:tracePt t="754" x="11060113" y="3779838"/>
          <p14:tracePt t="760" x="11050588" y="3789363"/>
          <p14:tracePt t="766" x="11041063" y="3789363"/>
          <p14:tracePt t="782" x="11023600" y="3789363"/>
          <p14:tracePt t="784" x="11014075" y="3789363"/>
          <p14:tracePt t="791" x="11014075" y="3771900"/>
          <p14:tracePt t="796" x="11014075" y="3743325"/>
          <p14:tracePt t="800" x="11014075" y="3716338"/>
          <p14:tracePt t="807" x="11014075" y="3670300"/>
          <p14:tracePt t="811" x="11004550" y="3643313"/>
          <p14:tracePt t="816" x="10995025" y="3616325"/>
          <p14:tracePt t="821" x="10987088" y="3597275"/>
          <p14:tracePt t="827" x="10987088" y="3579813"/>
          <p14:tracePt t="833" x="10987088" y="3543300"/>
          <p14:tracePt t="840" x="10987088" y="3524250"/>
          <p14:tracePt t="848" x="10987088" y="3506788"/>
          <p14:tracePt t="850" x="10987088" y="3487738"/>
          <p14:tracePt t="856" x="10987088" y="3470275"/>
          <p14:tracePt t="860" x="10987088" y="3451225"/>
          <p14:tracePt t="866" x="10987088" y="3424238"/>
          <p14:tracePt t="870" x="10987088" y="3406775"/>
          <p14:tracePt t="876" x="10987088" y="3378200"/>
          <p14:tracePt t="884" x="10987088" y="3370263"/>
          <p14:tracePt t="886" x="10987088" y="3351213"/>
          <p14:tracePt t="890" x="10987088" y="3333750"/>
          <p14:tracePt t="898" x="10987088" y="3314700"/>
          <p14:tracePt t="900" x="10987088" y="3305175"/>
          <p14:tracePt t="906" x="10987088" y="3297238"/>
          <p14:tracePt t="913" x="10987088" y="3287713"/>
          <p14:tracePt t="916" x="10987088" y="3268663"/>
          <p14:tracePt t="922" x="10987088" y="3260725"/>
          <p14:tracePt t="926" x="10987088" y="3251200"/>
          <p14:tracePt t="933" x="10987088" y="3241675"/>
          <p14:tracePt t="942" x="10987088" y="3232150"/>
          <p14:tracePt t="952" x="10987088" y="3214688"/>
          <p14:tracePt t="963" x="10987088" y="3205163"/>
          <p14:tracePt t="973" x="10987088" y="3195638"/>
          <p14:tracePt t="976" x="10987088" y="3187700"/>
          <p14:tracePt t="992" x="10987088" y="3178175"/>
          <p14:tracePt t="2202" x="10977563" y="3178175"/>
          <p14:tracePt t="2213" x="10958513" y="3178175"/>
          <p14:tracePt t="2229" x="10950575" y="3178175"/>
          <p14:tracePt t="2238" x="10941050" y="3168650"/>
          <p14:tracePt t="2259" x="10931525" y="3168650"/>
          <p14:tracePt t="2262" x="10931525" y="3159125"/>
          <p14:tracePt t="2268" x="10922000" y="3159125"/>
          <p14:tracePt t="2275" x="10914063" y="3151188"/>
          <p14:tracePt t="2279" x="10895013" y="3151188"/>
          <p14:tracePt t="2283" x="10877550" y="3132138"/>
          <p14:tracePt t="2288" x="10858500" y="3132138"/>
          <p14:tracePt t="2295" x="10841038" y="3122613"/>
          <p14:tracePt t="2300" x="10831513" y="3122613"/>
          <p14:tracePt t="2304" x="10821988" y="3114675"/>
          <p14:tracePt t="2308" x="10812463" y="3114675"/>
          <p14:tracePt t="2316" x="10804525" y="3114675"/>
          <p14:tracePt t="2318" x="10804525" y="3105150"/>
          <p14:tracePt t="2405" x="10795000" y="3105150"/>
          <p14:tracePt t="2410" x="10795000" y="3095625"/>
          <p14:tracePt t="2421" x="10785475" y="3095625"/>
          <p14:tracePt t="2431" x="10785475" y="3086100"/>
          <p14:tracePt t="2511" x="10775950" y="3086100"/>
          <p14:tracePt t="2520" x="10768013" y="3086100"/>
          <p14:tracePt t="2526" x="10758488" y="3078163"/>
          <p14:tracePt t="2536" x="10758488" y="3068638"/>
          <p14:tracePt t="2540" x="10748963" y="3068638"/>
          <p14:tracePt t="2616" x="10739438" y="3068638"/>
          <p14:tracePt t="2622" x="10731500" y="3068638"/>
          <p14:tracePt t="2626" x="10721975" y="3068638"/>
          <p14:tracePt t="2632" x="10694988" y="3068638"/>
          <p14:tracePt t="2636" x="10666413" y="3068638"/>
          <p14:tracePt t="2640" x="10639425" y="3068638"/>
          <p14:tracePt t="2649" x="10593388" y="3059113"/>
          <p14:tracePt t="2652" x="10520363" y="3041650"/>
          <p14:tracePt t="2656" x="10466388" y="3041650"/>
          <p14:tracePt t="2662" x="10383838" y="3032125"/>
          <p14:tracePt t="2666" x="10310813" y="3032125"/>
          <p14:tracePt t="2672" x="10218738" y="3013075"/>
          <p14:tracePt t="2676" x="10145713" y="3013075"/>
          <p14:tracePt t="2682" x="10055225" y="3013075"/>
          <p14:tracePt t="2687" x="9972675" y="3005138"/>
          <p14:tracePt t="2693" x="9882188" y="3005138"/>
          <p14:tracePt t="2698" x="9772650" y="2995613"/>
          <p14:tracePt t="2702" x="9671050" y="2976563"/>
          <p14:tracePt t="2706" x="9580563" y="2968625"/>
          <p14:tracePt t="2713" x="9471025" y="2968625"/>
          <p14:tracePt t="2718" x="9361488" y="2949575"/>
          <p14:tracePt t="2722" x="9251950" y="2940050"/>
          <p14:tracePt t="2726" x="9123363" y="2940050"/>
          <p14:tracePt t="2732" x="9023350" y="2922588"/>
          <p14:tracePt t="2738" x="8894763" y="2903538"/>
          <p14:tracePt t="2742" x="8767763" y="2903538"/>
          <p14:tracePt t="2749" x="8639175" y="2894013"/>
          <p14:tracePt t="2752" x="8493125" y="2867025"/>
          <p14:tracePt t="2756" x="8337550" y="2830513"/>
          <p14:tracePt t="2762" x="8128000" y="2784475"/>
          <p14:tracePt t="2768" x="7881938" y="2730500"/>
          <p14:tracePt t="2772" x="7580313" y="2647950"/>
          <p14:tracePt t="2778" x="7242175" y="2547938"/>
          <p14:tracePt t="2783" x="6940550" y="2447925"/>
          <p14:tracePt t="2789" x="6529388" y="2328863"/>
          <p14:tracePt t="2792" x="6154738" y="2219325"/>
          <p14:tracePt t="2799" x="5745163" y="2082800"/>
          <p14:tracePt t="2802" x="5434013" y="1981200"/>
          <p14:tracePt t="2808" x="5032375" y="1871663"/>
          <p14:tracePt t="2814" x="4621213" y="1752600"/>
          <p14:tracePt t="2818" x="4402138" y="1708150"/>
          <p14:tracePt t="2822" x="4110038" y="1643063"/>
          <p14:tracePt t="2829" x="3927475" y="1635125"/>
          <p14:tracePt t="2832" x="3716338" y="1579563"/>
          <p14:tracePt t="2838" x="3552825" y="1570038"/>
          <p14:tracePt t="2842" x="3443288" y="1543050"/>
          <p14:tracePt t="2849" x="3306763" y="1525588"/>
          <p14:tracePt t="2854" x="3214688" y="1516063"/>
          <p14:tracePt t="2858" x="3122613" y="1497013"/>
          <p14:tracePt t="2863" x="3078163" y="1497013"/>
          <p14:tracePt t="2868" x="3041650" y="1479550"/>
          <p14:tracePt t="2872" x="3013075" y="1470025"/>
          <p14:tracePt t="2878" x="3005138" y="1470025"/>
          <p14:tracePt t="2884" x="3005138" y="1460500"/>
          <p14:tracePt t="2888" x="2995613" y="1452563"/>
          <p14:tracePt t="2894" x="2986088" y="1443038"/>
          <p14:tracePt t="2904" x="2976563" y="1423988"/>
          <p14:tracePt t="2908" x="2968625" y="1406525"/>
          <p14:tracePt t="2915" x="2959100" y="1387475"/>
          <p14:tracePt t="2918" x="2949575" y="1360488"/>
          <p14:tracePt t="2924" x="2922588" y="1306513"/>
          <p14:tracePt t="2929" x="2903538" y="1260475"/>
          <p14:tracePt t="2934" x="2876550" y="1196975"/>
          <p14:tracePt t="2938" x="2840038" y="1131888"/>
          <p14:tracePt t="2944" x="2803525" y="1068388"/>
          <p14:tracePt t="2950" x="2749550" y="985838"/>
          <p14:tracePt t="2954" x="2693988" y="922338"/>
          <p14:tracePt t="2958" x="2640013" y="830263"/>
          <p14:tracePt t="2965" x="2584450" y="785813"/>
          <p14:tracePt t="2968" x="2538413" y="720725"/>
          <p14:tracePt t="2974" x="2484438" y="684213"/>
          <p14:tracePt t="2983" x="2419350" y="647700"/>
          <p14:tracePt t="2984" x="2374900" y="620713"/>
          <p14:tracePt t="2988" x="2355850" y="611188"/>
          <p14:tracePt t="2994" x="2328863" y="593725"/>
          <p14:tracePt t="3000" x="2282825" y="574675"/>
          <p14:tracePt t="3004" x="2265363" y="574675"/>
          <p14:tracePt t="3010" x="2255838" y="566738"/>
          <p14:tracePt t="3020" x="2255838" y="557213"/>
          <p14:tracePt t="3428" x="2246313" y="557213"/>
          <p14:tracePt t="3444" x="2236788" y="557213"/>
          <p14:tracePt t="3448" x="2228850" y="557213"/>
          <p14:tracePt t="3454" x="2228850" y="538163"/>
          <p14:tracePt t="3458" x="2219325" y="538163"/>
          <p14:tracePt t="3465" x="2219325" y="530225"/>
          <p14:tracePt t="3468" x="2200275" y="511175"/>
          <p14:tracePt t="3474" x="2200275" y="501650"/>
          <p14:tracePt t="3480" x="2192338" y="501650"/>
          <p14:tracePt t="3484" x="2192338" y="493713"/>
          <p14:tracePt t="3488" x="2182813" y="493713"/>
          <p14:tracePt t="3499" x="2182813" y="484188"/>
          <p14:tracePt t="3504" x="2173288" y="474663"/>
          <p14:tracePt t="3508" x="2173288" y="465138"/>
          <p14:tracePt t="3515" x="2163763" y="465138"/>
          <p14:tracePt t="3524" x="2155825" y="457200"/>
          <p14:tracePt t="3538" x="2155825" y="447675"/>
          <p14:tracePt t="3544" x="2146300" y="438150"/>
          <p14:tracePt t="3549" x="2136775" y="438150"/>
          <p14:tracePt t="3560" x="2136775" y="428625"/>
          <p14:tracePt t="3570" x="2127250" y="420688"/>
          <p14:tracePt t="3582" x="2127250" y="411163"/>
          <p14:tracePt t="3584" x="2119313" y="401638"/>
          <p14:tracePt t="3600" x="2109788" y="392113"/>
          <p14:tracePt t="3610" x="2109788" y="384175"/>
          <p14:tracePt t="3616" x="2100263" y="384175"/>
          <p14:tracePt t="3625" x="2090738" y="374650"/>
          <p14:tracePt t="3640" x="2090738" y="365125"/>
          <p14:tracePt t="3644" x="2090738" y="355600"/>
          <p14:tracePt t="3650" x="2082800" y="355600"/>
          <p14:tracePt t="3656" x="2082800" y="347663"/>
          <p14:tracePt t="3674" x="2082800" y="338138"/>
          <p14:tracePt t="3706" x="2082800" y="328613"/>
          <p14:tracePt t="3716" x="2073275" y="328613"/>
          <p14:tracePt t="4108" x="2073275" y="338138"/>
          <p14:tracePt t="4114" x="2073275" y="347663"/>
          <p14:tracePt t="4118" x="2073275" y="365125"/>
          <p14:tracePt t="4124" x="2063750" y="374650"/>
          <p14:tracePt t="4129" x="2063750" y="392113"/>
          <p14:tracePt t="4134" x="2046288" y="411163"/>
          <p14:tracePt t="4140" x="2046288" y="428625"/>
          <p14:tracePt t="4144" x="2036763" y="447675"/>
          <p14:tracePt t="4150" x="2027238" y="474663"/>
          <p14:tracePt t="4154" x="2017713" y="493713"/>
          <p14:tracePt t="4161" x="2000250" y="520700"/>
          <p14:tracePt t="4165" x="1990725" y="538163"/>
          <p14:tracePt t="4170" x="1990725" y="557213"/>
          <p14:tracePt t="4174" x="1981200" y="574675"/>
          <p14:tracePt t="4181" x="1981200" y="584200"/>
          <p14:tracePt t="4184" x="1981200" y="593725"/>
          <p14:tracePt t="4190" x="1973263" y="611188"/>
          <p14:tracePt t="4194" x="1963738" y="620713"/>
          <p14:tracePt t="4200" x="1963738" y="639763"/>
          <p14:tracePt t="4204" x="1954213" y="639763"/>
          <p14:tracePt t="4210" x="1944688" y="647700"/>
          <p14:tracePt t="4216" x="1936750" y="657225"/>
          <p14:tracePt t="4220" x="1927225" y="666750"/>
          <p14:tracePt t="4224" x="1917700" y="684213"/>
          <p14:tracePt t="4232" x="1917700" y="693738"/>
          <p14:tracePt t="4240" x="1908175" y="703263"/>
          <p14:tracePt t="4244" x="1900238" y="703263"/>
          <p14:tracePt t="4250" x="1890713" y="712788"/>
          <p14:tracePt t="4256" x="1881188" y="720725"/>
          <p14:tracePt t="4260" x="1863725" y="720725"/>
          <p14:tracePt t="4266" x="1863725" y="730250"/>
          <p14:tracePt t="4270" x="1854200" y="730250"/>
          <p14:tracePt t="4276" x="1854200" y="739775"/>
          <p14:tracePt t="4282" x="1844675" y="739775"/>
          <p14:tracePt t="4286" x="1835150" y="749300"/>
          <p14:tracePt t="4290" x="1835150" y="757238"/>
          <p14:tracePt t="4298" x="1827213" y="757238"/>
          <p14:tracePt t="4310" x="1817688" y="757238"/>
          <p14:tracePt t="4993" x="1808163" y="757238"/>
          <p14:tracePt t="5002" x="1808163" y="766763"/>
          <p14:tracePt t="5006" x="1798638" y="766763"/>
          <p14:tracePt t="5015" x="1790700" y="776288"/>
          <p14:tracePt t="5016" x="1781175" y="785813"/>
          <p14:tracePt t="5022" x="1781175" y="793750"/>
          <p14:tracePt t="5027" x="1771650" y="803275"/>
          <p14:tracePt t="5032" x="1771650" y="812800"/>
          <p14:tracePt t="5037" x="1762125" y="812800"/>
          <p14:tracePt t="5042" x="1754188" y="830263"/>
          <p14:tracePt t="5049" x="1744663" y="839788"/>
          <p14:tracePt t="5052" x="1744663" y="858838"/>
          <p14:tracePt t="5059" x="1735138" y="866775"/>
          <p14:tracePt t="5065" x="1725613" y="885825"/>
          <p14:tracePt t="5068" x="1708150" y="903288"/>
          <p14:tracePt t="5072" x="1698625" y="912813"/>
          <p14:tracePt t="5079" x="1689100" y="931863"/>
          <p14:tracePt t="5082" x="1671638" y="949325"/>
          <p14:tracePt t="5089" x="1671638" y="968375"/>
          <p14:tracePt t="5093" x="1644650" y="995363"/>
          <p14:tracePt t="5099" x="1644650" y="1022350"/>
          <p14:tracePt t="5102" x="1635125" y="1068388"/>
          <p14:tracePt t="5108" x="1616075" y="1114425"/>
          <p14:tracePt t="5114" x="1616075" y="1150938"/>
          <p14:tracePt t="5118" x="1606550" y="1196975"/>
          <p14:tracePt t="5122" x="1606550" y="1250950"/>
          <p14:tracePt t="5128" x="1606550" y="1296988"/>
          <p14:tracePt t="5132" x="1606550" y="1360488"/>
          <p14:tracePt t="5138" x="1606550" y="1406525"/>
          <p14:tracePt t="5142" x="1606550" y="1460500"/>
          <p14:tracePt t="5149" x="1635125" y="1506538"/>
          <p14:tracePt t="5152" x="1652588" y="1579563"/>
          <p14:tracePt t="5159" x="1681163" y="1625600"/>
          <p14:tracePt t="5164" x="1717675" y="1689100"/>
          <p14:tracePt t="5168" x="1744663" y="1752600"/>
          <p14:tracePt t="5174" x="1781175" y="1817688"/>
          <p14:tracePt t="5178" x="1817688" y="1881188"/>
          <p14:tracePt t="5184" x="1835150" y="1917700"/>
          <p14:tracePt t="5188" x="1871663" y="1954213"/>
          <p14:tracePt t="5194" x="1890713" y="1990725"/>
          <p14:tracePt t="5198" x="1927225" y="2036763"/>
          <p14:tracePt t="5204" x="1944688" y="2054225"/>
          <p14:tracePt t="5208" x="1981200" y="2082800"/>
          <p14:tracePt t="5215" x="2000250" y="2109788"/>
          <p14:tracePt t="5218" x="2027238" y="2127250"/>
          <p14:tracePt t="5224" x="2073275" y="2155825"/>
          <p14:tracePt t="5228" x="2100263" y="2173288"/>
          <p14:tracePt t="5234" x="2119313" y="2182813"/>
          <p14:tracePt t="5238" x="2155825" y="2192338"/>
          <p14:tracePt t="5244" x="2173288" y="2200275"/>
          <p14:tracePt t="5249" x="2192338" y="2209800"/>
          <p14:tracePt t="5254" x="2209800" y="2219325"/>
          <p14:tracePt t="5258" x="2219325" y="2219325"/>
          <p14:tracePt t="5336" x="2200275" y="2200275"/>
          <p14:tracePt t="5340" x="2192338" y="2182813"/>
          <p14:tracePt t="5347" x="2173288" y="2173288"/>
          <p14:tracePt t="5350" x="2155825" y="2163763"/>
          <p14:tracePt t="5356" x="2136775" y="2155825"/>
          <p14:tracePt t="5360" x="2119313" y="2155825"/>
          <p14:tracePt t="5366" x="2109788" y="2155825"/>
          <p14:tracePt t="5370" x="2100263" y="2155825"/>
          <p14:tracePt t="5382" x="2090738" y="2155825"/>
          <p14:tracePt t="5386" x="2082800" y="2155825"/>
          <p14:tracePt t="5390" x="2073275" y="2155825"/>
          <p14:tracePt t="5398" x="2046288" y="2173288"/>
          <p14:tracePt t="5400" x="2027238" y="2219325"/>
          <p14:tracePt t="5406" x="1990725" y="2265363"/>
          <p14:tracePt t="5414" x="1936750" y="2346325"/>
          <p14:tracePt t="5416" x="1900238" y="2428875"/>
          <p14:tracePt t="5422" x="1835150" y="2528888"/>
          <p14:tracePt t="5426" x="1798638" y="2620963"/>
          <p14:tracePt t="5432" x="1744663" y="2720975"/>
          <p14:tracePt t="5436" x="1698625" y="2840038"/>
          <p14:tracePt t="5442" x="1662113" y="2903538"/>
          <p14:tracePt t="5448" x="1635125" y="2968625"/>
          <p14:tracePt t="5453" x="1606550" y="3022600"/>
          <p14:tracePt t="5456" x="1589088" y="3068638"/>
          <p14:tracePt t="5464" x="1589088" y="3095625"/>
          <p14:tracePt t="5466" x="1589088" y="3132138"/>
          <p14:tracePt t="5472" x="1589088" y="3141663"/>
          <p14:tracePt t="5482" x="1589088" y="3151188"/>
          <p14:tracePt t="5492" x="1598613" y="3159125"/>
          <p14:tracePt t="5498" x="1616075" y="3159125"/>
          <p14:tracePt t="5508" x="1625600" y="3159125"/>
          <p14:tracePt t="5515" x="1635125" y="3159125"/>
          <p14:tracePt t="5516" x="1644650" y="3159125"/>
          <p14:tracePt t="5522" x="1652588" y="3159125"/>
          <p14:tracePt t="5528" x="1662113" y="3151188"/>
          <p14:tracePt t="5532" x="1671638" y="3151188"/>
          <p14:tracePt t="5538" x="1681163" y="3141663"/>
          <p14:tracePt t="5542" x="1689100" y="3141663"/>
          <p14:tracePt t="5548" x="1698625" y="3122613"/>
          <p14:tracePt t="5552" x="1708150" y="3114675"/>
          <p14:tracePt t="5558" x="1717675" y="3105150"/>
          <p14:tracePt t="5564" x="1725613" y="3086100"/>
          <p14:tracePt t="5568" x="1725613" y="3068638"/>
          <p14:tracePt t="5572" x="1725613" y="3059113"/>
          <p14:tracePt t="5578" x="1735138" y="3041650"/>
          <p14:tracePt t="5582" x="1744663" y="3022600"/>
          <p14:tracePt t="5588" x="1744663" y="3013075"/>
          <p14:tracePt t="5592" x="1744663" y="2986088"/>
          <p14:tracePt t="5599" x="1744663" y="2949575"/>
          <p14:tracePt t="5602" x="1744663" y="2913063"/>
          <p14:tracePt t="5608" x="1744663" y="2867025"/>
          <p14:tracePt t="5615" x="1744663" y="2830513"/>
          <p14:tracePt t="5618" x="1744663" y="2776538"/>
          <p14:tracePt t="5622" x="1744663" y="2720975"/>
          <p14:tracePt t="5629" x="1725613" y="2674938"/>
          <p14:tracePt t="5632" x="1717675" y="2630488"/>
          <p14:tracePt t="5638" x="1708150" y="2601913"/>
          <p14:tracePt t="5644" x="1689100" y="2557463"/>
          <p14:tracePt t="5649" x="1671638" y="2538413"/>
          <p14:tracePt t="5654" x="1644650" y="2520950"/>
          <p14:tracePt t="5658" x="1625600" y="2484438"/>
          <p14:tracePt t="5665" x="1598613" y="2465388"/>
          <p14:tracePt t="5668" x="1552575" y="2455863"/>
          <p14:tracePt t="5674" x="1525588" y="2438400"/>
          <p14:tracePt t="5678" x="1479550" y="2411413"/>
          <p14:tracePt t="5684" x="1433513" y="2392363"/>
          <p14:tracePt t="5688" x="1370013" y="2365375"/>
          <p14:tracePt t="5694" x="1333500" y="2365375"/>
          <p14:tracePt t="5699" x="1306513" y="2355850"/>
          <p14:tracePt t="5704" x="1270000" y="2355850"/>
          <p14:tracePt t="5708" x="1250950" y="2355850"/>
          <p14:tracePt t="5718" x="1241425" y="2355850"/>
          <p14:tracePt t="5784" x="1250950" y="2355850"/>
          <p14:tracePt t="5794" x="1260475" y="2355850"/>
          <p14:tracePt t="5804" x="1270000" y="2355850"/>
          <p14:tracePt t="5810" x="1277938" y="2355850"/>
          <p14:tracePt t="5815" x="1287463" y="2346325"/>
          <p14:tracePt t="5820" x="1296988" y="2328863"/>
          <p14:tracePt t="5824" x="1306513" y="2309813"/>
          <p14:tracePt t="5832" x="1314450" y="2282825"/>
          <p14:tracePt t="5834" x="1323975" y="2228850"/>
          <p14:tracePt t="5840" x="1333500" y="2163763"/>
          <p14:tracePt t="5844" x="1360488" y="2073275"/>
          <p14:tracePt t="5850" x="1379538" y="1990725"/>
          <p14:tracePt t="5854" x="1387475" y="1898650"/>
          <p14:tracePt t="5860" x="1406525" y="1844675"/>
          <p14:tracePt t="5866" x="1406525" y="1744663"/>
          <p14:tracePt t="5870" x="1406525" y="1689100"/>
          <p14:tracePt t="5884" x="1406525" y="1598613"/>
          <p14:tracePt t="5886" x="1406525" y="1552575"/>
          <p14:tracePt t="5890" x="1379538" y="1506538"/>
          <p14:tracePt t="5897" x="1370013" y="1489075"/>
          <p14:tracePt t="5900" x="1350963" y="1479550"/>
          <p14:tracePt t="5906" x="1333500" y="1460500"/>
          <p14:tracePt t="5910" x="1323975" y="1452563"/>
          <p14:tracePt t="5916" x="1306513" y="1443038"/>
          <p14:tracePt t="5920" x="1296988" y="1433513"/>
          <p14:tracePt t="5926" x="1277938" y="1423988"/>
          <p14:tracePt t="5932" x="1270000" y="1423988"/>
          <p14:tracePt t="5936" x="1260475" y="1423988"/>
          <p14:tracePt t="5940" x="1250950" y="1416050"/>
          <p14:tracePt t="5949" x="1241425" y="1416050"/>
          <p14:tracePt t="5950" x="1241425" y="1406525"/>
          <p14:tracePt t="5960" x="1214438" y="1397000"/>
          <p14:tracePt t="5965" x="1214438" y="1387475"/>
          <p14:tracePt t="5970" x="1204913" y="1387475"/>
          <p14:tracePt t="5974" x="1196975" y="1387475"/>
          <p14:tracePt t="5982" x="1196975" y="1379538"/>
          <p14:tracePt t="5990" x="1187450" y="1379538"/>
          <p14:tracePt t="6041" x="1187450" y="1370013"/>
          <p14:tracePt t="6060" x="1177925" y="1370013"/>
          <p14:tracePt t="6066" x="1177925" y="1360488"/>
          <p14:tracePt t="6076" x="1168400" y="1360488"/>
          <p14:tracePt t="6082" x="1160463" y="1360488"/>
          <p14:tracePt t="6086" x="1150938" y="1350963"/>
          <p14:tracePt t="6092" x="1141413" y="1343025"/>
          <p14:tracePt t="6098" x="1131888" y="1333500"/>
          <p14:tracePt t="6100" x="1123950" y="1323975"/>
          <p14:tracePt t="6106" x="1123950" y="1314450"/>
          <p14:tracePt t="6114" x="1114425" y="1314450"/>
          <p14:tracePt t="6116" x="1104900" y="1296988"/>
          <p14:tracePt t="6126" x="1095375" y="1296988"/>
          <p14:tracePt t="6132" x="1095375" y="1287463"/>
          <p14:tracePt t="6142" x="1087438" y="1287463"/>
          <p14:tracePt t="6561" x="1077913" y="1287463"/>
          <p14:tracePt t="6581" x="1068388" y="1287463"/>
          <p14:tracePt t="6586" x="1058863" y="1296988"/>
          <p14:tracePt t="6590" x="1050925" y="1314450"/>
          <p14:tracePt t="6598" x="1041400" y="1333500"/>
          <p14:tracePt t="6600" x="1031875" y="1360488"/>
          <p14:tracePt t="6606" x="1014413" y="1397000"/>
          <p14:tracePt t="6610" x="1004888" y="1416050"/>
          <p14:tracePt t="6616" x="995363" y="1452563"/>
          <p14:tracePt t="6620" x="995363" y="1470025"/>
          <p14:tracePt t="6626" x="985838" y="1497013"/>
          <p14:tracePt t="6631" x="958850" y="1525588"/>
          <p14:tracePt t="6636" x="958850" y="1543050"/>
          <p14:tracePt t="6640" x="949325" y="1562100"/>
          <p14:tracePt t="6647" x="949325" y="1579563"/>
          <p14:tracePt t="6650" x="941388" y="1606550"/>
          <p14:tracePt t="6657" x="941388" y="1625600"/>
          <p14:tracePt t="6660" x="931863" y="1643063"/>
          <p14:tracePt t="6666" x="931863" y="1662113"/>
          <p14:tracePt t="6672" x="931863" y="1679575"/>
          <p14:tracePt t="6676" x="931863" y="1708150"/>
          <p14:tracePt t="6682" x="931863" y="1725613"/>
          <p14:tracePt t="6687" x="931863" y="1744663"/>
          <p14:tracePt t="6693" x="949325" y="1781175"/>
          <p14:tracePt t="6698" x="968375" y="1817688"/>
          <p14:tracePt t="6702" x="985838" y="1862138"/>
          <p14:tracePt t="6706" x="1014413" y="1908175"/>
          <p14:tracePt t="6715" x="1050925" y="1973263"/>
          <p14:tracePt t="6716" x="1077913" y="2017713"/>
          <p14:tracePt t="6722" x="1123950" y="2082800"/>
          <p14:tracePt t="6726" x="1150938" y="2127250"/>
          <p14:tracePt t="6732" x="1177925" y="2163763"/>
          <p14:tracePt t="6736" x="1233488" y="2209800"/>
          <p14:tracePt t="6742" x="1260475" y="2236788"/>
          <p14:tracePt t="6748" x="1287463" y="2255838"/>
          <p14:tracePt t="6752" x="1323975" y="2273300"/>
          <p14:tracePt t="6757" x="1350963" y="2292350"/>
          <p14:tracePt t="6764" x="1387475" y="2319338"/>
          <p14:tracePt t="6766" x="1423988" y="2328863"/>
          <p14:tracePt t="6772" x="1452563" y="2338388"/>
          <p14:tracePt t="6776" x="1497013" y="2346325"/>
          <p14:tracePt t="6782" x="1543050" y="2355850"/>
          <p14:tracePt t="6788" x="1598613" y="2355850"/>
          <p14:tracePt t="6792" x="1652588" y="2355850"/>
          <p14:tracePt t="6799" x="1708150" y="2355850"/>
          <p14:tracePt t="6802" x="1762125" y="2355850"/>
          <p14:tracePt t="6808" x="1827213" y="2355850"/>
          <p14:tracePt t="6814" x="1917700" y="2355850"/>
          <p14:tracePt t="6818" x="1990725" y="2355850"/>
          <p14:tracePt t="6822" x="2063750" y="2355850"/>
          <p14:tracePt t="6830" x="2155825" y="2355850"/>
          <p14:tracePt t="6832" x="2273300" y="2319338"/>
          <p14:tracePt t="6838" x="2365375" y="2292350"/>
          <p14:tracePt t="6842" x="2484438" y="2255838"/>
          <p14:tracePt t="6848" x="2584450" y="2209800"/>
          <p14:tracePt t="6852" x="2693988" y="2155825"/>
          <p14:tracePt t="6858" x="2830513" y="2090738"/>
          <p14:tracePt t="6865" x="2913063" y="2036763"/>
          <p14:tracePt t="6868" x="3049588" y="1963738"/>
          <p14:tracePt t="6872" x="3132138" y="1908175"/>
          <p14:tracePt t="6883" x="3314700" y="1781175"/>
          <p14:tracePt t="6888" x="3379788" y="1725613"/>
          <p14:tracePt t="6892" x="3424238" y="1689100"/>
          <p14:tracePt t="6898" x="3489325" y="1652588"/>
          <p14:tracePt t="6905" x="3552825" y="1616075"/>
          <p14:tracePt t="6908" x="3570288" y="1606550"/>
          <p14:tracePt t="6916" x="3606800" y="1598613"/>
          <p14:tracePt t="6918" x="3616325" y="1598613"/>
          <p14:tracePt t="6924" x="3625850" y="1598613"/>
          <p14:tracePt t="6930" x="3643313" y="1616075"/>
          <p14:tracePt t="6934" x="3652838" y="1625600"/>
          <p14:tracePt t="6938" x="3662363" y="1643063"/>
          <p14:tracePt t="6945" x="3671888" y="1679575"/>
          <p14:tracePt t="6948" x="3679825" y="1725613"/>
          <p14:tracePt t="6954" x="3698875" y="1798638"/>
          <p14:tracePt t="6958" x="3708400" y="1881188"/>
          <p14:tracePt t="6965" x="3708400" y="1990725"/>
          <p14:tracePt t="6968" x="3708400" y="2100263"/>
          <p14:tracePt t="6974" x="3689350" y="2265363"/>
          <p14:tracePt t="6979" x="3662363" y="2411413"/>
          <p14:tracePt t="6984" x="3598863" y="2565400"/>
          <p14:tracePt t="6988" x="3533775" y="2711450"/>
          <p14:tracePt t="6995" x="3460750" y="2886075"/>
          <p14:tracePt t="6998" x="3370263" y="3032125"/>
          <p14:tracePt t="7005" x="3260725" y="3187700"/>
          <p14:tracePt t="7008" x="3168650" y="3324225"/>
          <p14:tracePt t="7015" x="3078163" y="3443288"/>
          <p14:tracePt t="7021" x="2976563" y="3533775"/>
          <p14:tracePt t="7024" x="2876550" y="3606800"/>
          <p14:tracePt t="7031" x="2813050" y="3625850"/>
          <p14:tracePt t="7034" x="2776538" y="3652838"/>
          <p14:tracePt t="7040" x="2730500" y="3662363"/>
          <p14:tracePt t="7045" x="2703513" y="3662363"/>
          <p14:tracePt t="7050" x="2667000" y="3662363"/>
          <p14:tracePt t="7054" x="2640013" y="3643313"/>
          <p14:tracePt t="7060" x="2611438" y="3606800"/>
          <p14:tracePt t="7065" x="2566988" y="3543300"/>
          <p14:tracePt t="7070" x="2530475" y="3460750"/>
          <p14:tracePt t="7074" x="2493963" y="3397250"/>
          <p14:tracePt t="7081" x="2428875" y="3278188"/>
          <p14:tracePt t="7084" x="2374900" y="3195638"/>
          <p14:tracePt t="7090" x="2319338" y="3086100"/>
          <p14:tracePt t="7095" x="2246313" y="2949575"/>
          <p14:tracePt t="7100" x="2182813" y="2830513"/>
          <p14:tracePt t="7104" x="2127250" y="2711450"/>
          <p14:tracePt t="7110" x="2073275" y="2584450"/>
          <p14:tracePt t="7115" x="2009775" y="2465388"/>
          <p14:tracePt t="7120" x="1954213" y="2382838"/>
          <p14:tracePt t="7124" x="1900238" y="2282825"/>
          <p14:tracePt t="7131" x="1854200" y="2182813"/>
          <p14:tracePt t="7136" x="1817688" y="2073275"/>
          <p14:tracePt t="7140" x="1798638" y="2009775"/>
          <p14:tracePt t="7149" x="1781175" y="1954213"/>
          <p14:tracePt t="7150" x="1762125" y="1890713"/>
          <p14:tracePt t="7156" x="1754188" y="1825625"/>
          <p14:tracePt t="7160" x="1754188" y="1771650"/>
          <p14:tracePt t="7166" x="1754188" y="1735138"/>
          <p14:tracePt t="7170" x="1754188" y="1689100"/>
          <p14:tracePt t="7176" x="1762125" y="1652588"/>
          <p14:tracePt t="7181" x="1798638" y="1598613"/>
          <p14:tracePt t="7186" x="1835150" y="1533525"/>
          <p14:tracePt t="7190" x="1871663" y="1489075"/>
          <p14:tracePt t="7198" x="1944688" y="1433513"/>
          <p14:tracePt t="7200" x="2009775" y="1370013"/>
          <p14:tracePt t="7206" x="2090738" y="1314450"/>
          <p14:tracePt t="7210" x="2192338" y="1270000"/>
          <p14:tracePt t="7216" x="2273300" y="1204913"/>
          <p14:tracePt t="7222" x="2374900" y="1160463"/>
          <p14:tracePt t="7226" x="2501900" y="1104900"/>
          <p14:tracePt t="7232" x="2620963" y="1041400"/>
          <p14:tracePt t="7236" x="2720975" y="1004888"/>
          <p14:tracePt t="7240" x="2813050" y="958850"/>
          <p14:tracePt t="7249" x="2913063" y="949325"/>
          <p14:tracePt t="7252" x="2986088" y="922338"/>
          <p14:tracePt t="7256" x="3078163" y="922338"/>
          <p14:tracePt t="7264" x="3141663" y="922338"/>
          <p14:tracePt t="7266" x="3214688" y="922338"/>
          <p14:tracePt t="7272" x="3278188" y="931863"/>
          <p14:tracePt t="7276" x="3333750" y="958850"/>
          <p14:tracePt t="7282" x="3397250" y="995363"/>
          <p14:tracePt t="7286" x="3452813" y="1031875"/>
          <p14:tracePt t="7292" x="3497263" y="1087438"/>
          <p14:tracePt t="7298" x="3562350" y="1150938"/>
          <p14:tracePt t="7302" x="3606800" y="1214438"/>
          <p14:tracePt t="7306" x="3643313" y="1296988"/>
          <p14:tracePt t="7314" x="3671888" y="1360488"/>
          <p14:tracePt t="7316" x="3708400" y="1443038"/>
          <p14:tracePt t="7322" x="3744913" y="1506538"/>
          <p14:tracePt t="7330" x="3762375" y="1579563"/>
          <p14:tracePt t="7332" x="3781425" y="1643063"/>
          <p14:tracePt t="7338" x="3781425" y="1698625"/>
          <p14:tracePt t="7342" x="3798888" y="1752600"/>
          <p14:tracePt t="7348" x="3798888" y="1798638"/>
          <p14:tracePt t="7352" x="3798888" y="1835150"/>
          <p14:tracePt t="7356" x="3798888" y="1881188"/>
          <p14:tracePt t="7364" x="3798888" y="1917700"/>
          <p14:tracePt t="7368" x="3798888" y="1963738"/>
          <p14:tracePt t="7372" x="3798888" y="2000250"/>
          <p14:tracePt t="7380" x="3771900" y="2036763"/>
          <p14:tracePt t="7382" x="3752850" y="2063750"/>
          <p14:tracePt t="7388" x="3744913" y="2109788"/>
          <p14:tracePt t="7392" x="3725863" y="2127250"/>
          <p14:tracePt t="7398" x="3708400" y="2146300"/>
          <p14:tracePt t="7402" x="3671888" y="2173288"/>
          <p14:tracePt t="7408" x="3652838" y="2200275"/>
          <p14:tracePt t="7414" x="3635375" y="2209800"/>
          <p14:tracePt t="7418" x="3625850" y="2209800"/>
          <p14:tracePt t="7459" x="3625850" y="2192338"/>
          <p14:tracePt t="7464" x="3625850" y="2146300"/>
          <p14:tracePt t="7468" x="3643313" y="2090738"/>
          <p14:tracePt t="7472" x="3679825" y="1990725"/>
          <p14:tracePt t="7480" x="3744913" y="1890713"/>
          <p14:tracePt t="7482" x="3817938" y="1771650"/>
          <p14:tracePt t="7488" x="3890963" y="1643063"/>
          <p14:tracePt t="7495" x="3990975" y="1533525"/>
          <p14:tracePt t="7498" x="4110038" y="1433513"/>
          <p14:tracePt t="7504" x="4210050" y="1360488"/>
          <p14:tracePt t="7508" x="4346575" y="1287463"/>
          <p14:tracePt t="7515" x="4492625" y="1223963"/>
          <p14:tracePt t="7518" x="4648200" y="1168400"/>
          <p14:tracePt t="7524" x="4794250" y="1123950"/>
          <p14:tracePt t="7529" x="4932363" y="1077913"/>
          <p14:tracePt t="7534" x="5095875" y="1031875"/>
          <p14:tracePt t="7538" x="5241925" y="1004888"/>
          <p14:tracePt t="7545" x="5397500" y="968375"/>
          <p14:tracePt t="7549" x="5543550" y="939800"/>
          <p14:tracePt t="7555" x="5653088" y="931863"/>
          <p14:tracePt t="7558" x="5781675" y="931863"/>
          <p14:tracePt t="7564" x="5872163" y="931863"/>
          <p14:tracePt t="7568" x="5954713" y="912813"/>
          <p14:tracePt t="7575" x="5991225" y="912813"/>
          <p14:tracePt t="7582" x="6037263" y="912813"/>
          <p14:tracePt t="7584" x="6054725" y="912813"/>
          <p14:tracePt t="7644" x="6054725" y="922338"/>
          <p14:tracePt t="7650" x="6045200" y="939800"/>
          <p14:tracePt t="7654" x="6037263" y="968375"/>
          <p14:tracePt t="7660" x="6008688" y="1004888"/>
          <p14:tracePt t="7664" x="6000750" y="1031875"/>
          <p14:tracePt t="7671" x="5972175" y="1068388"/>
          <p14:tracePt t="7675" x="5954713" y="1104900"/>
          <p14:tracePt t="7682" x="5935663" y="1141413"/>
          <p14:tracePt t="7684" x="5899150" y="1160463"/>
          <p14:tracePt t="7691" x="5881688" y="1177925"/>
          <p14:tracePt t="7697" x="5854700" y="1187450"/>
          <p14:tracePt t="7700" x="5845175" y="1196975"/>
          <p14:tracePt t="7704" x="5835650" y="1196975"/>
          <p14:tracePt t="7715" x="5826125" y="1196975"/>
          <p14:tracePt t="7726" x="5826125" y="1204913"/>
          <p14:tracePt t="7787" x="5826125" y="1196975"/>
          <p14:tracePt t="7790" x="5799138" y="1177925"/>
          <p14:tracePt t="7797" x="5789613" y="1160463"/>
          <p14:tracePt t="7800" x="5781675" y="1141413"/>
          <p14:tracePt t="7806" x="5762625" y="1104900"/>
          <p14:tracePt t="7810" x="5745163" y="1077913"/>
          <p14:tracePt t="7816" x="5726113" y="1050925"/>
          <p14:tracePt t="7822" x="5708650" y="1031875"/>
          <p14:tracePt t="7826" x="5680075" y="995363"/>
          <p14:tracePt t="7832" x="5662613" y="976313"/>
          <p14:tracePt t="7836" x="5634038" y="958850"/>
          <p14:tracePt t="7842" x="5607050" y="949325"/>
          <p14:tracePt t="7849" x="5580063" y="939800"/>
          <p14:tracePt t="7852" x="5561013" y="931863"/>
          <p14:tracePt t="7856" x="5543550" y="922338"/>
          <p14:tracePt t="7865" x="5524500" y="912813"/>
          <p14:tracePt t="7866" x="5516563" y="912813"/>
          <p14:tracePt t="7873" x="5507038" y="912813"/>
          <p14:tracePt t="7876" x="5497513" y="912813"/>
          <p14:tracePt t="7882" x="5480050" y="912813"/>
          <p14:tracePt t="7898" x="5461000" y="912813"/>
          <p14:tracePt t="7902" x="5451475" y="912813"/>
          <p14:tracePt t="7916" x="5443538" y="912813"/>
          <p14:tracePt t="7932" x="5434013" y="939800"/>
          <p14:tracePt t="7937" x="5424488" y="939800"/>
          <p14:tracePt t="7942" x="5414963" y="949325"/>
          <p14:tracePt t="7949" x="5414963" y="958850"/>
          <p14:tracePt t="7952" x="5414963" y="968375"/>
          <p14:tracePt t="7958" x="5397500" y="976313"/>
          <p14:tracePt t="7965" x="5397500" y="985838"/>
          <p14:tracePt t="7969" x="5387975" y="985838"/>
          <p14:tracePt t="7972" x="5378450" y="995363"/>
          <p14:tracePt t="7982" x="5360988" y="1004888"/>
          <p14:tracePt t="7988" x="5351463" y="1004888"/>
          <p14:tracePt t="7992" x="5341938" y="1004888"/>
          <p14:tracePt t="7998" x="5324475" y="1004888"/>
          <p14:tracePt t="8002" x="5305425" y="1004888"/>
          <p14:tracePt t="8008" x="5297488" y="1014413"/>
          <p14:tracePt t="8015" x="5297488" y="1022350"/>
          <p14:tracePt t="8019" x="5287963" y="1022350"/>
          <p14:tracePt t="8023" x="5278438" y="1022350"/>
          <p14:tracePt t="8030" x="5260975" y="1022350"/>
          <p14:tracePt t="8038" x="5241925" y="1022350"/>
          <p14:tracePt t="8046" x="5241925" y="1031875"/>
          <p14:tracePt t="8049" x="5224463" y="1031875"/>
          <p14:tracePt t="8054" x="5214938" y="1031875"/>
          <p14:tracePt t="8058" x="5214938" y="1041400"/>
          <p14:tracePt t="8065" x="5195888" y="1041400"/>
          <p14:tracePt t="8068" x="5178425" y="1050925"/>
          <p14:tracePt t="8074" x="5168900" y="1050925"/>
          <p14:tracePt t="8080" x="5151438" y="1050925"/>
          <p14:tracePt t="8084" x="5141913" y="1050925"/>
          <p14:tracePt t="8088" x="5122863" y="1058863"/>
          <p14:tracePt t="8095" x="5114925" y="1058863"/>
          <p14:tracePt t="8098" x="5105400" y="1058863"/>
          <p14:tracePt t="8104" x="5095875" y="1058863"/>
          <p14:tracePt t="8108" x="5086350" y="1068388"/>
          <p14:tracePt t="8115" x="5068888" y="1068388"/>
          <p14:tracePt t="8118" x="5059363" y="1068388"/>
          <p14:tracePt t="8131" x="5049838" y="1068388"/>
          <p14:tracePt t="8138" x="5041900" y="1068388"/>
          <p14:tracePt t="8149" x="5032375" y="1068388"/>
          <p14:tracePt t="8155" x="5022850" y="1077913"/>
          <p14:tracePt t="8165" x="5005388" y="1077913"/>
          <p14:tracePt t="8174" x="5005388" y="1087438"/>
          <p14:tracePt t="8180" x="4986338" y="1087438"/>
          <p14:tracePt t="8184" x="4976813" y="1087438"/>
          <p14:tracePt t="8190" x="4976813" y="1095375"/>
          <p14:tracePt t="8195" x="4968875" y="1095375"/>
          <p14:tracePt t="8200" x="4959350" y="1104900"/>
          <p14:tracePt t="8204" x="4949825" y="1104900"/>
          <p14:tracePt t="8210" x="4940300" y="1114425"/>
          <p14:tracePt t="8215" x="4922838" y="1123950"/>
          <p14:tracePt t="8220" x="4903788" y="1123950"/>
          <p14:tracePt t="8224" x="4886325" y="1123950"/>
          <p14:tracePt t="8231" x="4876800" y="1141413"/>
          <p14:tracePt t="8234" x="4849813" y="1141413"/>
          <p14:tracePt t="8240" x="4830763" y="1150938"/>
          <p14:tracePt t="8246" x="4813300" y="1160463"/>
          <p14:tracePt t="8250" x="4794250" y="1168400"/>
          <p14:tracePt t="8254" x="4776788" y="1177925"/>
          <p14:tracePt t="8260" x="4757738" y="1187450"/>
          <p14:tracePt t="8265" x="4740275" y="1196975"/>
          <p14:tracePt t="8270" x="4721225" y="1204913"/>
          <p14:tracePt t="8276" x="4703763" y="1214438"/>
          <p14:tracePt t="8280" x="4694238" y="1223963"/>
          <p14:tracePt t="8284" x="4675188" y="1233488"/>
          <p14:tracePt t="8290" x="4667250" y="1241425"/>
          <p14:tracePt t="8295" x="4648200" y="1250950"/>
          <p14:tracePt t="8300" x="4630738" y="1260475"/>
          <p14:tracePt t="8306" x="4621213" y="1260475"/>
          <p14:tracePt t="8310" x="4611688" y="1270000"/>
          <p14:tracePt t="8316" x="4594225" y="1277938"/>
          <p14:tracePt t="8320" x="4575175" y="1296988"/>
          <p14:tracePt t="8326" x="4548188" y="1323975"/>
          <p14:tracePt t="8331" x="4529138" y="1333500"/>
          <p14:tracePt t="8336" x="4511675" y="1360488"/>
          <p14:tracePt t="8340" x="4492625" y="1370013"/>
          <p14:tracePt t="8348" x="4456113" y="1387475"/>
          <p14:tracePt t="8350" x="4429125" y="1416050"/>
          <p14:tracePt t="8356" x="4411663" y="1433513"/>
          <p14:tracePt t="8360" x="4383088" y="1452563"/>
          <p14:tracePt t="8366" x="4346575" y="1470025"/>
          <p14:tracePt t="8370" x="4329113" y="1479550"/>
          <p14:tracePt t="8376" x="4302125" y="1497013"/>
          <p14:tracePt t="8382" x="4283075" y="1506538"/>
          <p14:tracePt t="8386" x="4265613" y="1516063"/>
          <p14:tracePt t="8392" x="4246563" y="1533525"/>
          <p14:tracePt t="8399" x="4219575" y="1552575"/>
          <p14:tracePt t="8406" x="4200525" y="1562100"/>
          <p14:tracePt t="8416" x="4192588" y="1562100"/>
          <p14:tracePt t="8422" x="4183063" y="1562100"/>
          <p14:tracePt t="8426" x="4173538" y="1570038"/>
          <p14:tracePt t="8448" x="4164013" y="1570038"/>
          <p14:tracePt t="9416" x="4156075" y="1570038"/>
          <p14:tracePt t="9420" x="4110038" y="1606550"/>
          <p14:tracePt t="9425" x="4008438" y="1662113"/>
          <p14:tracePt t="9430" x="3871913" y="1735138"/>
          <p14:tracePt t="9435" x="3671888" y="1854200"/>
          <p14:tracePt t="9441" x="3452813" y="1981200"/>
          <p14:tracePt t="9448" x="3287713" y="2109788"/>
          <p14:tracePt t="9450" x="3095625" y="2246313"/>
          <p14:tracePt t="9456" x="2959100" y="2338388"/>
          <p14:tracePt t="9461" x="2822575" y="2465388"/>
          <p14:tracePt t="9466" x="2684463" y="2557463"/>
          <p14:tracePt t="9471" x="2574925" y="2630488"/>
          <p14:tracePt t="9477" x="2484438" y="2693988"/>
          <p14:tracePt t="9482" x="2419350" y="2747963"/>
          <p14:tracePt t="9486" x="2355850" y="2776538"/>
          <p14:tracePt t="9491" x="2292350" y="2813050"/>
          <p14:tracePt t="9498" x="2236788" y="2820988"/>
          <p14:tracePt t="9500" x="2173288" y="2849563"/>
          <p14:tracePt t="9506" x="2100263" y="2867025"/>
          <p14:tracePt t="9510" x="2000250" y="2876550"/>
          <p14:tracePt t="9516" x="1908175" y="2886075"/>
          <p14:tracePt t="9522" x="1781175" y="2903538"/>
          <p14:tracePt t="9526" x="1689100" y="2922588"/>
          <p14:tracePt t="9532" x="1625600" y="2930525"/>
          <p14:tracePt t="9537" x="1570038" y="2930525"/>
          <p14:tracePt t="9542" x="1562100" y="2940050"/>
          <p14:tracePt t="9547" x="1543050" y="2940050"/>
          <p14:tracePt t="9552" x="1533525" y="2940050"/>
          <p14:tracePt t="9572" x="1525588" y="2940050"/>
          <p14:tracePt t="9580" x="1516063" y="2930525"/>
          <p14:tracePt t="9582" x="1506538" y="2922588"/>
          <p14:tracePt t="9592" x="1506538" y="2903538"/>
          <p14:tracePt t="9598" x="1506538" y="2886075"/>
          <p14:tracePt t="9602" x="1506538" y="2867025"/>
          <p14:tracePt t="9608" x="1506538" y="2849563"/>
          <p14:tracePt t="9615" x="1506538" y="2820988"/>
          <p14:tracePt t="9618" x="1506538" y="2794000"/>
          <p14:tracePt t="9623" x="1516063" y="2776538"/>
          <p14:tracePt t="9631" x="1516063" y="2747963"/>
          <p14:tracePt t="9632" x="1516063" y="2730500"/>
          <p14:tracePt t="9639" x="1516063" y="2711450"/>
          <p14:tracePt t="9642" x="1516063" y="2684463"/>
          <p14:tracePt t="9648" x="1516063" y="2674938"/>
          <p14:tracePt t="9652" x="1516063" y="2667000"/>
          <p14:tracePt t="9658" x="1516063" y="2657475"/>
          <p14:tracePt t="9664" x="1506538" y="2647950"/>
          <p14:tracePt t="9668" x="1497013" y="2638425"/>
          <p14:tracePt t="9673" x="1497013" y="2620963"/>
          <p14:tracePt t="9684" x="1489075" y="2611438"/>
          <p14:tracePt t="9688" x="1489075" y="2601913"/>
          <p14:tracePt t="9698" x="1489075" y="2593975"/>
          <p14:tracePt t="9801" x="1479550" y="2584450"/>
          <p14:tracePt t="9811" x="1479550" y="2574925"/>
          <p14:tracePt t="9814" x="1470025" y="2565400"/>
          <p14:tracePt t="9824" x="1460500" y="2565400"/>
          <p14:tracePt t="9830" x="1452563" y="2557463"/>
          <p14:tracePt t="9834" x="1443038" y="2547938"/>
          <p14:tracePt t="9841" x="1443038" y="2528888"/>
          <p14:tracePt t="9844" x="1433513" y="2528888"/>
          <p14:tracePt t="9854" x="1433513" y="2520950"/>
          <p14:tracePt t="9861" x="1423988" y="2520950"/>
          <p14:tracePt t="9865" x="1423988" y="2511425"/>
          <p14:tracePt t="9870" x="1416050" y="2511425"/>
          <p14:tracePt t="9900" x="1416050" y="2501900"/>
          <p14:tracePt t="9912" x="1416050" y="2492375"/>
          <p14:tracePt t="9915" x="1406525" y="2492375"/>
          <p14:tracePt t="9926" x="1406525" y="2484438"/>
          <p14:tracePt t="9931" x="1397000" y="2484438"/>
          <p14:tracePt t="9937" x="1397000" y="2474913"/>
          <p14:tracePt t="9941" x="1387475" y="2455863"/>
          <p14:tracePt t="9948" x="1379538" y="2455863"/>
          <p14:tracePt t="9950" x="1379538" y="2438400"/>
          <p14:tracePt t="9961" x="1379538" y="2419350"/>
          <p14:tracePt t="9966" x="1379538" y="2401888"/>
          <p14:tracePt t="9970" x="1360488" y="2374900"/>
          <p14:tracePt t="9976" x="1350963" y="2338388"/>
          <p14:tracePt t="9981" x="1343025" y="2319338"/>
          <p14:tracePt t="9986" x="1333500" y="2309813"/>
          <p14:tracePt t="9990" x="1333500" y="2301875"/>
          <p14:tracePt t="9998" x="1323975" y="2273300"/>
          <p14:tracePt t="10006" x="1323975" y="2265363"/>
          <p14:tracePt t="10011" x="1314450" y="2255838"/>
          <p14:tracePt t="10032" x="1306513" y="2255838"/>
          <p14:tracePt t="10391" x="1296988" y="2255838"/>
          <p14:tracePt t="10526" x="1296988" y="2265363"/>
          <p14:tracePt t="10541" x="1306513" y="2265363"/>
          <p14:tracePt t="10550" x="1314450" y="2273300"/>
          <p14:tracePt t="10612" x="1323975" y="2273300"/>
          <p14:tracePt t="10643" x="1333500" y="2273300"/>
          <p14:tracePt t="10652" x="1343025" y="2273300"/>
          <p14:tracePt t="10656" x="1350963" y="2282825"/>
          <p14:tracePt t="10666" x="1360488" y="2282825"/>
          <p14:tracePt t="10672" x="1370013" y="2282825"/>
          <p14:tracePt t="10676" x="1387475" y="2282825"/>
          <p14:tracePt t="10682" x="1387475" y="2292350"/>
          <p14:tracePt t="10688" x="1406525" y="2292350"/>
          <p14:tracePt t="10692" x="1423988" y="2292350"/>
          <p14:tracePt t="10698" x="1443038" y="2292350"/>
          <p14:tracePt t="10703" x="1452563" y="2292350"/>
          <p14:tracePt t="10708" x="1470025" y="2292350"/>
          <p14:tracePt t="10715" x="1479550" y="2292350"/>
          <p14:tracePt t="10718" x="1489075" y="2292350"/>
          <p14:tracePt t="10722" x="1506538" y="2292350"/>
          <p14:tracePt t="10726" x="1525588" y="2292350"/>
          <p14:tracePt t="10732" x="1533525" y="2292350"/>
          <p14:tracePt t="10739" x="1552575" y="2292350"/>
          <p14:tracePt t="10742" x="1562100" y="2292350"/>
          <p14:tracePt t="10748" x="1579563" y="2292350"/>
          <p14:tracePt t="10752" x="1598613" y="2292350"/>
          <p14:tracePt t="10758" x="1606550" y="2292350"/>
          <p14:tracePt t="10764" x="1625600" y="2292350"/>
          <p14:tracePt t="10769" x="1644650" y="2292350"/>
          <p14:tracePt t="10772" x="1662113" y="2292350"/>
          <p14:tracePt t="10782" x="1681163" y="2292350"/>
          <p14:tracePt t="10782" x="1698625" y="2292350"/>
          <p14:tracePt t="10788" x="1708150" y="2301875"/>
          <p14:tracePt t="10792" x="1725613" y="2301875"/>
          <p14:tracePt t="10798" x="1744663" y="2301875"/>
          <p14:tracePt t="10802" x="1762125" y="2301875"/>
          <p14:tracePt t="10809" x="1771650" y="2301875"/>
          <p14:tracePt t="10815" x="1781175" y="2301875"/>
          <p14:tracePt t="10818" x="1798638" y="2301875"/>
          <p14:tracePt t="10825" x="1808163" y="2301875"/>
          <p14:tracePt t="10831" x="1827213" y="2301875"/>
          <p14:tracePt t="10834" x="1835150" y="2301875"/>
          <p14:tracePt t="10842" x="1854200" y="2301875"/>
          <p14:tracePt t="10848" x="1863725" y="2301875"/>
          <p14:tracePt t="10854" x="1871663" y="2301875"/>
          <p14:tracePt t="10858" x="1890713" y="2301875"/>
          <p14:tracePt t="10868" x="1908175" y="2301875"/>
          <p14:tracePt t="10874" x="1917700" y="2301875"/>
          <p14:tracePt t="10884" x="1927225" y="2301875"/>
          <p14:tracePt t="10888" x="1944688" y="2301875"/>
          <p14:tracePt t="10896" x="1954213" y="2301875"/>
          <p14:tracePt t="10898" x="1973263" y="2301875"/>
          <p14:tracePt t="10904" x="1990725" y="2301875"/>
          <p14:tracePt t="10908" x="2000250" y="2301875"/>
          <p14:tracePt t="10920" x="2017713" y="2301875"/>
          <p14:tracePt t="10924" x="2036763" y="2301875"/>
          <p14:tracePt t="10934" x="2054225" y="2301875"/>
          <p14:tracePt t="10938" x="2063750" y="2301875"/>
          <p14:tracePt t="10946" x="2082800" y="2301875"/>
          <p14:tracePt t="10954" x="2100263" y="2301875"/>
          <p14:tracePt t="10961" x="2119313" y="2301875"/>
          <p14:tracePt t="10970" x="2127250" y="2301875"/>
          <p14:tracePt t="10981" x="2146300" y="2301875"/>
          <p14:tracePt t="10984" x="2155825" y="2301875"/>
          <p14:tracePt t="10991" x="2163763" y="2301875"/>
          <p14:tracePt t="10996" x="2173288" y="2301875"/>
          <p14:tracePt t="11001" x="2182813" y="2301875"/>
          <p14:tracePt t="11011" x="2192338" y="2301875"/>
          <p14:tracePt t="11015" x="2200275" y="2301875"/>
          <p14:tracePt t="11020" x="2209800" y="2301875"/>
          <p14:tracePt t="11024" x="2219325" y="2301875"/>
          <p14:tracePt t="11031" x="2236788" y="2301875"/>
          <p14:tracePt t="11040" x="2255838" y="2301875"/>
          <p14:tracePt t="11046" x="2273300" y="2292350"/>
          <p14:tracePt t="11050" x="2282825" y="2292350"/>
          <p14:tracePt t="11056" x="2309813" y="2292350"/>
          <p14:tracePt t="11061" x="2328863" y="2292350"/>
          <p14:tracePt t="11064" x="2338388" y="2292350"/>
          <p14:tracePt t="11070" x="2346325" y="2282825"/>
          <p14:tracePt t="11076" x="2365375" y="2282825"/>
          <p14:tracePt t="11086" x="2374900" y="2273300"/>
          <p14:tracePt t="11091" x="2382838" y="2273300"/>
          <p14:tracePt t="11098" x="2392363" y="2273300"/>
          <p14:tracePt t="11100" x="2401888" y="2273300"/>
          <p14:tracePt t="11106" x="2411413" y="2273300"/>
          <p14:tracePt t="11111" x="2419350" y="2273300"/>
          <p14:tracePt t="11120" x="2428875" y="2273300"/>
          <p14:tracePt t="11126" x="2438400" y="2273300"/>
          <p14:tracePt t="11131" x="2447925" y="2273300"/>
          <p14:tracePt t="11137" x="2457450" y="2273300"/>
          <p14:tracePt t="11142" x="2465388" y="2273300"/>
          <p14:tracePt t="11150" x="2474913" y="2273300"/>
          <p14:tracePt t="11166" x="2484438" y="2273300"/>
          <p14:tracePt t="11186" x="2493963" y="2273300"/>
          <p14:tracePt t="11198" x="2501900" y="2273300"/>
          <p14:tracePt t="11222" x="2511425" y="2273300"/>
          <p14:tracePt t="11259" x="2520950" y="2273300"/>
          <p14:tracePt t="11276" x="2520950" y="2282825"/>
          <p14:tracePt t="11288" x="2520950" y="2301875"/>
          <p14:tracePt t="11293" x="2520950" y="2309813"/>
          <p14:tracePt t="11298" x="2520950" y="2328863"/>
          <p14:tracePt t="11302" x="2520950" y="2355850"/>
          <p14:tracePt t="11308" x="2520950" y="2374900"/>
          <p14:tracePt t="11314" x="2520950" y="2392363"/>
          <p14:tracePt t="11318" x="2520950" y="2411413"/>
          <p14:tracePt t="11331" x="2520950" y="2428875"/>
          <p14:tracePt t="11332" x="2520950" y="2438400"/>
          <p14:tracePt t="11338" x="2520950" y="2447925"/>
          <p14:tracePt t="11343" x="2520950" y="2455863"/>
          <p14:tracePt t="11348" x="2520950" y="2465388"/>
          <p14:tracePt t="11358" x="2520950" y="2484438"/>
          <p14:tracePt t="11364" x="2520950" y="2492375"/>
          <p14:tracePt t="11368" x="2520950" y="2501900"/>
          <p14:tracePt t="11372" x="2511425" y="2520950"/>
          <p14:tracePt t="11381" x="2511425" y="2528888"/>
          <p14:tracePt t="11382" x="2511425" y="2547938"/>
          <p14:tracePt t="11389" x="2501900" y="2565400"/>
          <p14:tracePt t="11398" x="2493963" y="2593975"/>
          <p14:tracePt t="11402" x="2484438" y="2601913"/>
          <p14:tracePt t="11409" x="2484438" y="2620963"/>
          <p14:tracePt t="11415" x="2474913" y="2638425"/>
          <p14:tracePt t="11424" x="2474913" y="2647950"/>
          <p14:tracePt t="11430" x="2474913" y="2657475"/>
          <p14:tracePt t="11439" x="2474913" y="2674938"/>
          <p14:tracePt t="11545" x="2484438" y="2674938"/>
          <p14:tracePt t="11561" x="2493963" y="2674938"/>
          <p14:tracePt t="11564" x="2501900" y="2674938"/>
          <p14:tracePt t="11570" x="2520950" y="2674938"/>
          <p14:tracePt t="11575" x="2530475" y="2684463"/>
          <p14:tracePt t="11581" x="2547938" y="2684463"/>
          <p14:tracePt t="11584" x="2566988" y="2684463"/>
          <p14:tracePt t="11590" x="2584450" y="2684463"/>
          <p14:tracePt t="11596" x="2593975" y="2684463"/>
          <p14:tracePt t="11601" x="2611438" y="2684463"/>
          <p14:tracePt t="11605" x="2620963" y="2684463"/>
          <p14:tracePt t="11611" x="2647950" y="2684463"/>
          <p14:tracePt t="11615" x="2676525" y="2684463"/>
          <p14:tracePt t="11620" x="2693988" y="2684463"/>
          <p14:tracePt t="11624" x="2720975" y="2684463"/>
          <p14:tracePt t="11631" x="2740025" y="2684463"/>
          <p14:tracePt t="11637" x="2757488" y="2674938"/>
          <p14:tracePt t="11640" x="2794000" y="2674938"/>
          <p14:tracePt t="11647" x="2813050" y="2674938"/>
          <p14:tracePt t="11656" x="2830513" y="2674938"/>
          <p14:tracePt t="11666" x="2840038" y="2674938"/>
          <p14:tracePt t="11671" x="2849563" y="2674938"/>
          <p14:tracePt t="11681" x="2859088" y="2674938"/>
          <p14:tracePt t="11686" x="2867025" y="2674938"/>
          <p14:tracePt t="11690" x="2876550" y="2674938"/>
          <p14:tracePt t="11707" x="2886075" y="2674938"/>
          <p14:tracePt t="11711" x="2895600" y="2674938"/>
          <p14:tracePt t="11722" x="2903538" y="2674938"/>
          <p14:tracePt t="11730" x="2922588" y="2674938"/>
          <p14:tracePt t="11736" x="2922588" y="2684463"/>
          <p14:tracePt t="11740" x="2932113" y="2684463"/>
          <p14:tracePt t="11747" x="2940050" y="2684463"/>
          <p14:tracePt t="11782" x="2949575" y="2684463"/>
          <p14:tracePt t="11793" x="2949575" y="2693988"/>
          <p14:tracePt t="11948" x="2949575" y="2684463"/>
          <p14:tracePt t="11954" x="2959100" y="2657475"/>
          <p14:tracePt t="11958" x="2968625" y="2647950"/>
          <p14:tracePt t="11964" x="2968625" y="2630488"/>
          <p14:tracePt t="11968" x="2976563" y="2611438"/>
          <p14:tracePt t="11972" x="2986088" y="2593975"/>
          <p14:tracePt t="11981" x="2995613" y="2574925"/>
          <p14:tracePt t="11984" x="3005138" y="2547938"/>
          <p14:tracePt t="11988" x="3013075" y="2528888"/>
          <p14:tracePt t="11993" x="3013075" y="2511425"/>
          <p14:tracePt t="11998" x="3022600" y="2492375"/>
          <p14:tracePt t="12005" x="3022600" y="2474913"/>
          <p14:tracePt t="12008" x="3022600" y="2465388"/>
          <p14:tracePt t="12014" x="3032125" y="2447925"/>
          <p14:tracePt t="12019" x="3032125" y="2438400"/>
          <p14:tracePt t="12031" x="3032125" y="2428875"/>
          <p14:tracePt t="12220" x="3041650" y="2428875"/>
          <p14:tracePt t="12250" x="3049588" y="2428875"/>
          <p14:tracePt t="12260" x="3059113" y="2428875"/>
          <p14:tracePt t="12276" x="3068638" y="2428875"/>
          <p14:tracePt t="12280" x="3078163" y="2428875"/>
          <p14:tracePt t="12290" x="3086100" y="2428875"/>
          <p14:tracePt t="12300" x="3095625" y="2428875"/>
          <p14:tracePt t="12316" x="3105150" y="2428875"/>
          <p14:tracePt t="12322" x="3114675" y="2428875"/>
          <p14:tracePt t="12326" x="3122613" y="2428875"/>
          <p14:tracePt t="12331" x="3141663" y="2428875"/>
          <p14:tracePt t="12340" x="3159125" y="2428875"/>
          <p14:tracePt t="12352" x="3168650" y="2428875"/>
          <p14:tracePt t="12356" x="3178175" y="2428875"/>
          <p14:tracePt t="12364" x="3195638" y="2428875"/>
          <p14:tracePt t="12366" x="3205163" y="2428875"/>
          <p14:tracePt t="12372" x="3214688" y="2428875"/>
          <p14:tracePt t="12376" x="3224213" y="2428875"/>
          <p14:tracePt t="12382" x="3232150" y="2428875"/>
          <p14:tracePt t="12386" x="3241675" y="2428875"/>
          <p14:tracePt t="12392" x="3251200" y="2428875"/>
          <p14:tracePt t="12398" x="3260725" y="2428875"/>
          <p14:tracePt t="12402" x="3270250" y="2428875"/>
          <p14:tracePt t="12406" x="3278188" y="2428875"/>
          <p14:tracePt t="12414" x="3287713" y="2428875"/>
          <p14:tracePt t="12416" x="3287713" y="2438400"/>
          <p14:tracePt t="12422" x="3297238" y="2438400"/>
          <p14:tracePt t="12426" x="3306763" y="2438400"/>
          <p14:tracePt t="12432" x="3314700" y="2438400"/>
          <p14:tracePt t="12438" x="3324225" y="2438400"/>
          <p14:tracePt t="12442" x="3333750" y="2438400"/>
          <p14:tracePt t="12452" x="3351213" y="2438400"/>
          <p14:tracePt t="12464" x="3360738" y="2438400"/>
          <p14:tracePt t="12472" x="3379788" y="2438400"/>
          <p14:tracePt t="12480" x="3387725" y="2438400"/>
          <p14:tracePt t="12482" x="3397250" y="2438400"/>
          <p14:tracePt t="12488" x="3406775" y="2438400"/>
          <p14:tracePt t="12492" x="3416300" y="2438400"/>
          <p14:tracePt t="12498" x="3433763" y="2438400"/>
          <p14:tracePt t="12514" x="3443288" y="2438400"/>
          <p14:tracePt t="12518" x="3452813" y="2438400"/>
          <p14:tracePt t="12522" x="3460750" y="2438400"/>
          <p14:tracePt t="12532" x="3470275" y="2438400"/>
          <p14:tracePt t="12538" x="3489325" y="2438400"/>
          <p14:tracePt t="12542" x="3497263" y="2438400"/>
          <p14:tracePt t="12554" x="3506788" y="2447925"/>
          <p14:tracePt t="12558" x="3525838" y="2447925"/>
          <p14:tracePt t="12564" x="3533775" y="2447925"/>
          <p14:tracePt t="12568" x="3543300" y="2447925"/>
          <p14:tracePt t="12574" x="3552825" y="2447925"/>
          <p14:tracePt t="12580" x="3562350" y="2447925"/>
          <p14:tracePt t="12588" x="3579813" y="2455863"/>
          <p14:tracePt t="12596" x="3589338" y="2455863"/>
          <p14:tracePt t="12598" x="3598863" y="2455863"/>
          <p14:tracePt t="12604" x="3606800" y="2465388"/>
          <p14:tracePt t="12608" x="3616325" y="2474913"/>
          <p14:tracePt t="12618" x="3625850" y="2474913"/>
          <p14:tracePt t="12624" x="3635375" y="2474913"/>
          <p14:tracePt t="13092" x="3635375" y="2465388"/>
          <p14:tracePt t="13102" x="3635375" y="2447925"/>
          <p14:tracePt t="13113" x="3635375" y="2428875"/>
          <p14:tracePt t="13124" x="3635375" y="2411413"/>
          <p14:tracePt t="13134" x="3635375" y="2392363"/>
          <p14:tracePt t="13142" x="3635375" y="2374900"/>
          <p14:tracePt t="13148" x="3635375" y="2365375"/>
          <p14:tracePt t="13154" x="3635375" y="2346325"/>
          <p14:tracePt t="13158" x="3635375" y="2338388"/>
          <p14:tracePt t="13164" x="3635375" y="2319338"/>
          <p14:tracePt t="13168" x="3635375" y="2301875"/>
          <p14:tracePt t="13174" x="3635375" y="2292350"/>
          <p14:tracePt t="13180" x="3635375" y="2273300"/>
          <p14:tracePt t="13184" x="3635375" y="2236788"/>
          <p14:tracePt t="13188" x="3635375" y="2228850"/>
          <p14:tracePt t="13197" x="3643313" y="2192338"/>
          <p14:tracePt t="13198" x="3643313" y="2163763"/>
          <p14:tracePt t="13204" x="3643313" y="2136775"/>
          <p14:tracePt t="13208" x="3643313" y="2109788"/>
          <p14:tracePt t="13214" x="3643313" y="2073275"/>
          <p14:tracePt t="13220" x="3643313" y="2046288"/>
          <p14:tracePt t="13224" x="3643313" y="2027238"/>
          <p14:tracePt t="13231" x="3643313" y="2000250"/>
          <p14:tracePt t="13234" x="3635375" y="1981200"/>
          <p14:tracePt t="13238" x="3635375" y="1954213"/>
          <p14:tracePt t="13247" x="3625850" y="1935163"/>
          <p14:tracePt t="13251" x="3616325" y="1917700"/>
          <p14:tracePt t="13254" x="3616325" y="1898650"/>
          <p14:tracePt t="13258" x="3606800" y="1890713"/>
          <p14:tracePt t="13264" x="3606800" y="1881188"/>
          <p14:tracePt t="13270" x="3606800" y="1871663"/>
          <p14:tracePt t="13275" x="3606800" y="1862138"/>
          <p14:tracePt t="13284" x="3606800" y="1844675"/>
          <p14:tracePt t="13300" x="3606800" y="1825625"/>
          <p14:tracePt t="13304" x="3606800" y="1817688"/>
          <p14:tracePt t="13312" x="3606800" y="1808163"/>
          <p14:tracePt t="13314" x="3606800" y="1798638"/>
          <p14:tracePt t="13320" x="3606800" y="1781175"/>
          <p14:tracePt t="13324" x="3606800" y="1762125"/>
          <p14:tracePt t="13331" x="3606800" y="1752600"/>
          <p14:tracePt t="13334" x="3606800" y="1735138"/>
          <p14:tracePt t="13340" x="3606800" y="1725613"/>
          <p14:tracePt t="13347" x="3606800" y="1698625"/>
          <p14:tracePt t="13350" x="3606800" y="1671638"/>
          <p14:tracePt t="13354" x="3606800" y="1635125"/>
          <p14:tracePt t="13362" x="3606800" y="1598613"/>
          <p14:tracePt t="13366" x="3606800" y="1552575"/>
          <p14:tracePt t="13370" x="3606800" y="1525588"/>
          <p14:tracePt t="13377" x="3606800" y="1489075"/>
          <p14:tracePt t="13380" x="3606800" y="1443038"/>
          <p14:tracePt t="13384" x="3606800" y="1416050"/>
          <p14:tracePt t="13390" x="3606800" y="1387475"/>
          <p14:tracePt t="13398" x="3606800" y="1360488"/>
          <p14:tracePt t="13400" x="3606800" y="1314450"/>
          <p14:tracePt t="13406" x="3606800" y="1296988"/>
          <p14:tracePt t="13412" x="3606800" y="1270000"/>
          <p14:tracePt t="13416" x="3606800" y="1250950"/>
          <p14:tracePt t="13420" x="3606800" y="1233488"/>
          <p14:tracePt t="13427" x="3606800" y="1214438"/>
          <p14:tracePt t="13431" x="3606800" y="1196975"/>
          <p14:tracePt t="13436" x="3606800" y="1177925"/>
          <p14:tracePt t="13447" x="3606800" y="1160463"/>
          <p14:tracePt t="13450" x="3606800" y="1141413"/>
          <p14:tracePt t="13456" x="3606800" y="1131888"/>
          <p14:tracePt t="13464" x="3606800" y="1114425"/>
          <p14:tracePt t="13466" x="3606800" y="1095375"/>
          <p14:tracePt t="13470" x="3606800" y="1077913"/>
          <p14:tracePt t="13482" x="3606800" y="1058863"/>
          <p14:tracePt t="13486" x="3606800" y="1031875"/>
          <p14:tracePt t="13492" x="3606800" y="1014413"/>
          <p14:tracePt t="13497" x="3606800" y="995363"/>
          <p14:tracePt t="13502" x="3606800" y="976313"/>
          <p14:tracePt t="13506" x="3606800" y="958850"/>
          <p14:tracePt t="13514" x="3606800" y="931863"/>
          <p14:tracePt t="13516" x="3606800" y="912813"/>
          <p14:tracePt t="13522" x="3606800" y="895350"/>
          <p14:tracePt t="13527" x="3606800" y="876300"/>
          <p14:tracePt t="13532" x="3606800" y="858838"/>
          <p14:tracePt t="13536" x="3606800" y="839788"/>
          <p14:tracePt t="13542" x="3606800" y="822325"/>
          <p14:tracePt t="13547" x="3606800" y="812800"/>
          <p14:tracePt t="13552" x="3606800" y="793750"/>
          <p14:tracePt t="13556" x="3606800" y="785813"/>
          <p14:tracePt t="13564" x="3606800" y="766763"/>
          <p14:tracePt t="13566" x="3606800" y="757238"/>
          <p14:tracePt t="13572" x="3606800" y="739775"/>
          <p14:tracePt t="13578" x="3616325" y="730250"/>
          <p14:tracePt t="13582" x="3616325" y="712788"/>
          <p14:tracePt t="13586" x="3625850" y="693738"/>
          <p14:tracePt t="13592" x="3625850" y="676275"/>
          <p14:tracePt t="13598" x="3625850" y="657225"/>
          <p14:tracePt t="13602" x="3635375" y="647700"/>
          <p14:tracePt t="13608" x="3635375" y="639763"/>
          <p14:tracePt t="13614" x="3643313" y="630238"/>
          <p14:tracePt t="13616" x="3643313" y="611188"/>
          <p14:tracePt t="13622" x="3643313" y="593725"/>
          <p14:tracePt t="13629" x="3652838" y="574675"/>
          <p14:tracePt t="13632" x="3662363" y="557213"/>
          <p14:tracePt t="13638" x="3662363" y="538163"/>
          <p14:tracePt t="13642" x="3662363" y="520700"/>
          <p14:tracePt t="13648" x="3662363" y="511175"/>
          <p14:tracePt t="13652" x="3662363" y="484188"/>
          <p14:tracePt t="13658" x="3662363" y="474663"/>
          <p14:tracePt t="13664" x="3662363" y="465138"/>
          <p14:tracePt t="13668" x="3662363" y="457200"/>
          <p14:tracePt t="13672" x="3671888" y="447675"/>
          <p14:tracePt t="13680" x="3671888" y="438150"/>
          <p14:tracePt t="13683" x="3671888" y="428625"/>
          <p14:tracePt t="13688" x="3671888" y="411163"/>
          <p14:tracePt t="13696" x="3671888" y="392113"/>
          <p14:tracePt t="13698" x="3679825" y="374650"/>
          <p14:tracePt t="13702" x="3679825" y="365125"/>
          <p14:tracePt t="13708" x="3679825" y="347663"/>
          <p14:tracePt t="13714" x="3689350" y="328613"/>
          <p14:tracePt t="13718" x="3689350" y="301625"/>
          <p14:tracePt t="13724" x="3689350" y="292100"/>
          <p14:tracePt t="13730" x="3698875" y="282575"/>
          <p14:tracePt t="13734" x="3698875" y="274638"/>
          <p14:tracePt t="13754" x="3698875" y="265113"/>
          <p14:tracePt t="13774" x="3708400" y="265113"/>
          <p14:tracePt t="13834" x="3708400" y="255588"/>
          <p14:tracePt t="13850" x="3716338" y="246063"/>
          <p14:tracePt t="13914" x="3725863" y="246063"/>
          <p14:tracePt t="13930" x="3735388" y="238125"/>
          <p14:tracePt t="13936" x="3752850" y="238125"/>
          <p14:tracePt t="13940" x="3752850" y="228600"/>
          <p14:tracePt t="13946" x="3762375" y="228600"/>
          <p14:tracePt t="13950" x="3789363" y="219075"/>
          <p14:tracePt t="13956" x="3798888" y="219075"/>
          <p14:tracePt t="13962" x="3808413" y="219075"/>
          <p14:tracePt t="13966" x="3817938" y="219075"/>
          <p14:tracePt t="13970" x="3825875" y="209550"/>
          <p14:tracePt t="13980" x="3854450" y="201613"/>
          <p14:tracePt t="13990" x="3862388" y="201613"/>
          <p14:tracePt t="13996" x="3881438" y="201613"/>
          <p14:tracePt t="14000" x="3898900" y="201613"/>
          <p14:tracePt t="14004" x="3908425" y="201613"/>
          <p14:tracePt t="14012" x="3917950" y="201613"/>
          <p14:tracePt t="14014" x="3927475" y="201613"/>
          <p14:tracePt t="14020" x="3944938" y="201613"/>
          <p14:tracePt t="14024" x="3954463" y="201613"/>
          <p14:tracePt t="14030" x="3971925" y="201613"/>
          <p14:tracePt t="14034" x="3990975" y="201613"/>
          <p14:tracePt t="14040" x="4008438" y="201613"/>
          <p14:tracePt t="14047" x="4017963" y="201613"/>
          <p14:tracePt t="14050" x="4037013" y="201613"/>
          <p14:tracePt t="14062" x="4044950" y="201613"/>
          <p14:tracePt t="14066" x="4054475" y="201613"/>
          <p14:tracePt t="14070" x="4064000" y="201613"/>
          <p14:tracePt t="14077" x="4073525" y="201613"/>
          <p14:tracePt t="14080" x="4083050" y="201613"/>
          <p14:tracePt t="14086" x="4090988" y="201613"/>
          <p14:tracePt t="14100" x="4100513" y="201613"/>
          <p14:tracePt t="14112" x="4110038" y="201613"/>
          <p14:tracePt t="14116" x="4119563" y="201613"/>
          <p14:tracePt t="14120" x="4127500" y="201613"/>
          <p14:tracePt t="14127" x="4146550" y="201613"/>
          <p14:tracePt t="14130" x="4164013" y="201613"/>
          <p14:tracePt t="14140" x="4183063" y="209550"/>
          <p14:tracePt t="14147" x="4200525" y="209550"/>
          <p14:tracePt t="14150" x="4210050" y="209550"/>
          <p14:tracePt t="14156" x="4219575" y="209550"/>
          <p14:tracePt t="14162" x="4237038" y="209550"/>
          <p14:tracePt t="14166" x="4256088" y="209550"/>
          <p14:tracePt t="14170" x="4273550" y="209550"/>
          <p14:tracePt t="14182" x="4292600" y="219075"/>
          <p14:tracePt t="14186" x="4310063" y="219075"/>
          <p14:tracePt t="14192" x="4319588" y="219075"/>
          <p14:tracePt t="14197" x="4329113" y="219075"/>
          <p14:tracePt t="14202" x="4338638" y="219075"/>
          <p14:tracePt t="14206" x="4346575" y="219075"/>
          <p14:tracePt t="14216" x="4356100" y="219075"/>
          <p14:tracePt t="14222" x="4365625" y="219075"/>
          <p14:tracePt t="14232" x="4383088" y="219075"/>
          <p14:tracePt t="14236" x="4392613" y="219075"/>
          <p14:tracePt t="14247" x="4411663" y="219075"/>
          <p14:tracePt t="14256" x="4419600" y="219075"/>
          <p14:tracePt t="14263" x="4429125" y="219075"/>
          <p14:tracePt t="14272" x="4438650" y="219075"/>
          <p14:tracePt t="14277" x="4448175" y="219075"/>
          <p14:tracePt t="14282" x="4456113" y="219075"/>
          <p14:tracePt t="14288" x="4465638" y="219075"/>
          <p14:tracePt t="14292" x="4484688" y="219075"/>
          <p14:tracePt t="14298" x="4492625" y="219075"/>
          <p14:tracePt t="14306" x="4511675" y="219075"/>
          <p14:tracePt t="14318" x="4521200" y="219075"/>
          <p14:tracePt t="14322" x="4538663" y="219075"/>
          <p14:tracePt t="14332" x="4548188" y="219075"/>
          <p14:tracePt t="14338" x="4557713" y="219075"/>
          <p14:tracePt t="14379" x="4565650" y="219075"/>
          <p14:tracePt t="14424" x="4565650" y="228600"/>
          <p14:tracePt t="14434" x="4565650" y="238125"/>
          <p14:tracePt t="14446" x="4575175" y="246063"/>
          <p14:tracePt t="14454" x="4575175" y="255588"/>
          <p14:tracePt t="14458" x="4575175" y="265113"/>
          <p14:tracePt t="14464" x="4575175" y="274638"/>
          <p14:tracePt t="14468" x="4584700" y="274638"/>
          <p14:tracePt t="14474" x="4584700" y="282575"/>
          <p14:tracePt t="14480" x="4584700" y="292100"/>
          <p14:tracePt t="14484" x="4584700" y="301625"/>
          <p14:tracePt t="14488" x="4584700" y="319088"/>
          <p14:tracePt t="14497" x="4584700" y="328613"/>
          <p14:tracePt t="14498" x="4584700" y="338138"/>
          <p14:tracePt t="14504" x="4584700" y="347663"/>
          <p14:tracePt t="14508" x="4584700" y="355600"/>
          <p14:tracePt t="14514" x="4584700" y="374650"/>
          <p14:tracePt t="14520" x="4584700" y="384175"/>
          <p14:tracePt t="14524" x="4584700" y="401638"/>
          <p14:tracePt t="14531" x="4584700" y="420688"/>
          <p14:tracePt t="14534" x="4584700" y="428625"/>
          <p14:tracePt t="14540" x="4584700" y="447675"/>
          <p14:tracePt t="14546" x="4584700" y="457200"/>
          <p14:tracePt t="14550" x="4584700" y="474663"/>
          <p14:tracePt t="14554" x="4584700" y="484188"/>
          <p14:tracePt t="14562" x="4584700" y="501650"/>
          <p14:tracePt t="14570" x="4584700" y="511175"/>
          <p14:tracePt t="14580" x="4584700" y="520700"/>
          <p14:tracePt t="14584" x="4584700" y="530225"/>
          <p14:tracePt t="14590" x="4584700" y="538163"/>
          <p14:tracePt t="14597" x="4584700" y="547688"/>
          <p14:tracePt t="14600" x="4584700" y="566738"/>
          <p14:tracePt t="14612" x="4584700" y="584200"/>
          <p14:tracePt t="14614" x="4584700" y="603250"/>
          <p14:tracePt t="14624" x="4584700" y="630238"/>
          <p14:tracePt t="14630" x="4584700" y="639763"/>
          <p14:tracePt t="14634" x="4584700" y="657225"/>
          <p14:tracePt t="14640" x="4584700" y="676275"/>
          <p14:tracePt t="14646" x="4584700" y="684213"/>
          <p14:tracePt t="14650" x="4584700" y="693738"/>
          <p14:tracePt t="14656" x="4584700" y="703263"/>
          <p14:tracePt t="14662" x="4584700" y="712788"/>
          <p14:tracePt t="14666" x="4584700" y="730250"/>
          <p14:tracePt t="14670" x="4584700" y="749300"/>
          <p14:tracePt t="14676" x="4584700" y="757238"/>
          <p14:tracePt t="14680" x="4584700" y="766763"/>
          <p14:tracePt t="14686" x="4584700" y="776288"/>
          <p14:tracePt t="14690" x="4584700" y="785813"/>
          <p14:tracePt t="14697" x="4584700" y="793750"/>
          <p14:tracePt t="14700" x="4584700" y="803275"/>
          <p14:tracePt t="14706" x="4584700" y="812800"/>
          <p14:tracePt t="14712" x="4584700" y="822325"/>
          <p14:tracePt t="14716" x="4584700" y="830263"/>
          <p14:tracePt t="14720" x="4594225" y="839788"/>
          <p14:tracePt t="14730" x="4594225" y="858838"/>
          <p14:tracePt t="14736" x="4594225" y="866775"/>
          <p14:tracePt t="14742" x="4594225" y="885825"/>
          <p14:tracePt t="14746" x="4602163" y="895350"/>
          <p14:tracePt t="14750" x="4602163" y="912813"/>
          <p14:tracePt t="14756" x="4602163" y="931863"/>
          <p14:tracePt t="14764" x="4602163" y="949325"/>
          <p14:tracePt t="14766" x="4602163" y="958850"/>
          <p14:tracePt t="14772" x="4602163" y="976313"/>
          <p14:tracePt t="14776" x="4602163" y="985838"/>
          <p14:tracePt t="14782" x="4602163" y="1004888"/>
          <p14:tracePt t="14786" x="4602163" y="1022350"/>
          <p14:tracePt t="14796" x="4602163" y="1041400"/>
          <p14:tracePt t="14802" x="4602163" y="1050925"/>
          <p14:tracePt t="14806" x="4602163" y="1068388"/>
          <p14:tracePt t="14816" x="4602163" y="1077913"/>
          <p14:tracePt t="14822" x="4611688" y="1087438"/>
          <p14:tracePt t="14826" x="4611688" y="1104900"/>
          <p14:tracePt t="14832" x="4611688" y="1114425"/>
          <p14:tracePt t="14836" x="4611688" y="1123950"/>
          <p14:tracePt t="14842" x="4611688" y="1131888"/>
          <p14:tracePt t="14847" x="4611688" y="1141413"/>
          <p14:tracePt t="14852" x="4611688" y="1160463"/>
          <p14:tracePt t="14858" x="4611688" y="1168400"/>
          <p14:tracePt t="14863" x="4611688" y="1187450"/>
          <p14:tracePt t="14868" x="4611688" y="1204913"/>
          <p14:tracePt t="14881" x="4611688" y="1223963"/>
          <p14:tracePt t="14882" x="4611688" y="1241425"/>
          <p14:tracePt t="14888" x="4621213" y="1260475"/>
          <p14:tracePt t="14892" x="4621213" y="1277938"/>
          <p14:tracePt t="14898" x="4621213" y="1296988"/>
          <p14:tracePt t="14902" x="4621213" y="1306513"/>
          <p14:tracePt t="14908" x="4630738" y="1323975"/>
          <p14:tracePt t="14913" x="4630738" y="1333500"/>
          <p14:tracePt t="14918" x="4630738" y="1343025"/>
          <p14:tracePt t="14930" x="4630738" y="1350963"/>
          <p14:tracePt t="14938" x="4630738" y="1360488"/>
          <p14:tracePt t="14942" x="4630738" y="1370013"/>
          <p14:tracePt t="14948" x="4630738" y="1379538"/>
          <p14:tracePt t="14954" x="4630738" y="1387475"/>
          <p14:tracePt t="14958" x="4630738" y="1397000"/>
          <p14:tracePt t="14963" x="4630738" y="1406525"/>
          <p14:tracePt t="14968" x="4630738" y="1416050"/>
          <p14:tracePt t="14972" x="4630738" y="1423988"/>
          <p14:tracePt t="14980" x="4630738" y="1452563"/>
          <p14:tracePt t="14984" x="4630738" y="1470025"/>
          <p14:tracePt t="14988" x="4630738" y="1489075"/>
          <p14:tracePt t="14997" x="4630738" y="1506538"/>
          <p14:tracePt t="14998" x="4630738" y="1533525"/>
          <p14:tracePt t="15004" x="4630738" y="1552575"/>
          <p14:tracePt t="15008" x="4630738" y="1570038"/>
          <p14:tracePt t="15014" x="4630738" y="1598613"/>
          <p14:tracePt t="15024" x="4630738" y="1616075"/>
          <p14:tracePt t="15030" x="4630738" y="1625600"/>
          <p14:tracePt t="15034" x="4630738" y="1635125"/>
          <p14:tracePt t="15114" x="4630738" y="1643063"/>
          <p14:tracePt t="15124" x="4630738" y="1652588"/>
          <p14:tracePt t="15130" x="4630738" y="1662113"/>
          <p14:tracePt t="15134" x="4630738" y="1679575"/>
          <p14:tracePt t="15140" x="4630738" y="1689100"/>
          <p14:tracePt t="15147" x="4630738" y="1708150"/>
          <p14:tracePt t="15154" x="4630738" y="1716088"/>
          <p14:tracePt t="15163" x="4630738" y="1735138"/>
          <p14:tracePt t="15170" x="4630738" y="1744663"/>
          <p14:tracePt t="15174" x="4630738" y="1752600"/>
          <p14:tracePt t="15180" x="4630738" y="1762125"/>
          <p14:tracePt t="15300" x="4630738" y="1744663"/>
          <p14:tracePt t="15306" x="4630738" y="1716088"/>
          <p14:tracePt t="15312" x="4630738" y="1698625"/>
          <p14:tracePt t="15316" x="4630738" y="1662113"/>
          <p14:tracePt t="15320" x="4630738" y="1625600"/>
          <p14:tracePt t="15327" x="4638675" y="1598613"/>
          <p14:tracePt t="15332" x="4638675" y="1562100"/>
          <p14:tracePt t="15336" x="4638675" y="1525588"/>
          <p14:tracePt t="15342" x="4648200" y="1479550"/>
          <p14:tracePt t="15346" x="4648200" y="1443038"/>
          <p14:tracePt t="15352" x="4657725" y="1416050"/>
          <p14:tracePt t="15356" x="4657725" y="1379538"/>
          <p14:tracePt t="15364" x="4657725" y="1343025"/>
          <p14:tracePt t="15366" x="4657725" y="1314450"/>
          <p14:tracePt t="15372" x="4657725" y="1296988"/>
          <p14:tracePt t="15376" x="4657725" y="1277938"/>
          <p14:tracePt t="15382" x="4657725" y="1260475"/>
          <p14:tracePt t="15386" x="4657725" y="1250950"/>
          <p14:tracePt t="15392" x="4657725" y="1241425"/>
          <p14:tracePt t="15397" x="4667250" y="1241425"/>
          <p14:tracePt t="15402" x="4667250" y="1233488"/>
          <p14:tracePt t="15416" x="4667250" y="1223963"/>
          <p14:tracePt t="15427" x="4667250" y="1214438"/>
          <p14:tracePt t="15432" x="4667250" y="1204913"/>
          <p14:tracePt t="15448" x="4667250" y="1187450"/>
          <p14:tracePt t="15458" x="4675188" y="1177925"/>
          <p14:tracePt t="15472" x="4675188" y="1168400"/>
          <p14:tracePt t="15554" x="4675188" y="1160463"/>
          <p14:tracePt t="15558" x="4675188" y="1150938"/>
          <p14:tracePt t="15568" x="4675188" y="1131888"/>
          <p14:tracePt t="15579" x="4675188" y="1114425"/>
          <p14:tracePt t="15584" x="4675188" y="1104900"/>
          <p14:tracePt t="15588" x="4675188" y="1095375"/>
          <p14:tracePt t="15597" x="4675188" y="1087438"/>
          <p14:tracePt t="15598" x="4675188" y="1068388"/>
          <p14:tracePt t="15604" x="4684713" y="1058863"/>
          <p14:tracePt t="15608" x="4684713" y="1050925"/>
          <p14:tracePt t="15614" x="4684713" y="1041400"/>
          <p14:tracePt t="15624" x="4684713" y="1022350"/>
          <p14:tracePt t="15630" x="4684713" y="1014413"/>
          <p14:tracePt t="15646" x="4694238" y="995363"/>
          <p14:tracePt t="15648" x="4694238" y="985838"/>
          <p14:tracePt t="15654" x="4694238" y="976313"/>
          <p14:tracePt t="15662" x="4694238" y="968375"/>
          <p14:tracePt t="15670" x="4694238" y="958850"/>
          <p14:tracePt t="15674" x="4703763" y="949325"/>
          <p14:tracePt t="15684" x="4703763" y="931863"/>
          <p14:tracePt t="15690" x="4711700" y="922338"/>
          <p14:tracePt t="15696" x="4711700" y="912813"/>
          <p14:tracePt t="15700" x="4721225" y="895350"/>
          <p14:tracePt t="15704" x="4721225" y="885825"/>
          <p14:tracePt t="15712" x="4721225" y="876300"/>
          <p14:tracePt t="15714" x="4730750" y="876300"/>
          <p14:tracePt t="15724" x="4740275" y="866775"/>
          <p14:tracePt t="15740" x="4748213" y="858838"/>
          <p14:tracePt t="15780" x="4757738" y="858838"/>
          <p14:tracePt t="15784" x="4767263" y="858838"/>
          <p14:tracePt t="15790" x="4767263" y="849313"/>
          <p14:tracePt t="15797" x="4776788" y="849313"/>
          <p14:tracePt t="15800" x="4784725" y="849313"/>
          <p14:tracePt t="15806" x="4794250" y="849313"/>
          <p14:tracePt t="15813" x="4803775" y="849313"/>
          <p14:tracePt t="15816" x="4813300" y="849313"/>
          <p14:tracePt t="15820" x="4830763" y="849313"/>
          <p14:tracePt t="15826" x="4840288" y="849313"/>
          <p14:tracePt t="15830" x="4849813" y="849313"/>
          <p14:tracePt t="15836" x="4857750" y="849313"/>
          <p14:tracePt t="15840" x="4876800" y="849313"/>
          <p14:tracePt t="15847" x="4886325" y="849313"/>
          <p14:tracePt t="15850" x="4895850" y="849313"/>
          <p14:tracePt t="15856" x="4903788" y="839788"/>
          <p14:tracePt t="15863" x="4922838" y="839788"/>
          <p14:tracePt t="15866" x="4932363" y="839788"/>
          <p14:tracePt t="15870" x="4949825" y="839788"/>
          <p14:tracePt t="15876" x="4959350" y="839788"/>
          <p14:tracePt t="15882" x="4968875" y="839788"/>
          <p14:tracePt t="15886" x="4986338" y="839788"/>
          <p14:tracePt t="15897" x="5022850" y="839788"/>
          <p14:tracePt t="15900" x="5032375" y="839788"/>
          <p14:tracePt t="15906" x="5049838" y="839788"/>
          <p14:tracePt t="15914" x="5068888" y="839788"/>
          <p14:tracePt t="15922" x="5086350" y="839788"/>
          <p14:tracePt t="15932" x="5095875" y="839788"/>
          <p14:tracePt t="15936" x="5105400" y="839788"/>
          <p14:tracePt t="15947" x="5114925" y="839788"/>
          <p14:tracePt t="15956" x="5122863" y="839788"/>
          <p14:tracePt t="15966" x="5132388" y="839788"/>
          <p14:tracePt t="15976" x="5141913" y="839788"/>
          <p14:tracePt t="15992" x="5151438" y="839788"/>
          <p14:tracePt t="15996" x="5159375" y="839788"/>
          <p14:tracePt t="16002" x="5168900" y="839788"/>
          <p14:tracePt t="16008" x="5187950" y="839788"/>
          <p14:tracePt t="16013" x="5195888" y="839788"/>
          <p14:tracePt t="16016" x="5214938" y="839788"/>
          <p14:tracePt t="16029" x="5232400" y="839788"/>
          <p14:tracePt t="16032" x="5241925" y="839788"/>
          <p14:tracePt t="16038" x="5251450" y="839788"/>
          <p14:tracePt t="16042" x="5268913" y="839788"/>
          <p14:tracePt t="16048" x="5278438" y="839788"/>
          <p14:tracePt t="16058" x="5297488" y="839788"/>
          <p14:tracePt t="16068" x="5314950" y="839788"/>
          <p14:tracePt t="16072" x="5324475" y="839788"/>
          <p14:tracePt t="16080" x="5334000" y="839788"/>
          <p14:tracePt t="16082" x="5341938" y="839788"/>
          <p14:tracePt t="16089" x="5351463" y="839788"/>
          <p14:tracePt t="16098" x="5360988" y="839788"/>
          <p14:tracePt t="16102" x="5370513" y="839788"/>
          <p14:tracePt t="16108" x="5387975" y="839788"/>
          <p14:tracePt t="16113" x="5407025" y="839788"/>
          <p14:tracePt t="16118" x="5424488" y="839788"/>
          <p14:tracePt t="16124" x="5443538" y="839788"/>
          <p14:tracePt t="16130" x="5461000" y="839788"/>
          <p14:tracePt t="16138" x="5480050" y="839788"/>
          <p14:tracePt t="16143" x="5487988" y="839788"/>
          <p14:tracePt t="16148" x="5497513" y="839788"/>
          <p14:tracePt t="16154" x="5507038" y="839788"/>
          <p14:tracePt t="16158" x="5516563" y="830263"/>
          <p14:tracePt t="16168" x="5524500" y="830263"/>
          <p14:tracePt t="16180" x="5534025" y="830263"/>
          <p14:tracePt t="16185" x="5543550" y="830263"/>
          <p14:tracePt t="16196" x="5553075" y="830263"/>
          <p14:tracePt t="16200" x="5561013" y="830263"/>
          <p14:tracePt t="16212" x="5570538" y="830263"/>
          <p14:tracePt t="16214" x="5580063" y="830263"/>
          <p14:tracePt t="16224" x="5589588" y="830263"/>
          <p14:tracePt t="16230" x="5597525" y="830263"/>
          <p14:tracePt t="16236" x="5607050" y="830263"/>
          <p14:tracePt t="16241" x="5616575" y="830263"/>
          <p14:tracePt t="16246" x="5626100" y="830263"/>
          <p14:tracePt t="16277" x="5634038" y="830263"/>
          <p14:tracePt t="16300" x="5643563" y="830263"/>
          <p14:tracePt t="16312" x="5653088" y="830263"/>
          <p14:tracePt t="16316" x="5662613" y="839788"/>
          <p14:tracePt t="16321" x="5670550" y="839788"/>
          <p14:tracePt t="16326" x="5670550" y="849313"/>
          <p14:tracePt t="16330" x="5689600" y="858838"/>
          <p14:tracePt t="16341" x="5699125" y="866775"/>
          <p14:tracePt t="16351" x="5708650" y="876300"/>
          <p14:tracePt t="16356" x="5716588" y="885825"/>
          <p14:tracePt t="16372" x="5726113" y="885825"/>
          <p14:tracePt t="16378" x="5726113" y="895350"/>
          <p14:tracePt t="16382" x="5735638" y="903288"/>
          <p14:tracePt t="16386" x="5735638" y="912813"/>
          <p14:tracePt t="16393" x="5735638" y="922338"/>
          <p14:tracePt t="16396" x="5735638" y="931863"/>
          <p14:tracePt t="16402" x="5745163" y="939800"/>
          <p14:tracePt t="16406" x="5753100" y="939800"/>
          <p14:tracePt t="16413" x="5753100" y="958850"/>
          <p14:tracePt t="16422" x="5753100" y="968375"/>
          <p14:tracePt t="16428" x="5753100" y="976313"/>
          <p14:tracePt t="16432" x="5753100" y="985838"/>
          <p14:tracePt t="16453" x="5753100" y="995363"/>
          <p14:tracePt t="16456" x="5762625" y="995363"/>
          <p14:tracePt t="16472" x="5762625" y="1004888"/>
          <p14:tracePt t="16476" x="5762625" y="1014413"/>
          <p14:tracePt t="16482" x="5762625" y="1022350"/>
          <p14:tracePt t="16489" x="5772150" y="1041400"/>
          <p14:tracePt t="16494" x="5772150" y="1058863"/>
          <p14:tracePt t="16498" x="5772150" y="1087438"/>
          <p14:tracePt t="16502" x="5781675" y="1104900"/>
          <p14:tracePt t="16508" x="5781675" y="1114425"/>
          <p14:tracePt t="16513" x="5781675" y="1131888"/>
          <p14:tracePt t="16518" x="5789613" y="1141413"/>
          <p14:tracePt t="16530" x="5799138" y="1150938"/>
          <p14:tracePt t="16629" x="5808663" y="1150938"/>
          <p14:tracePt t="16645" x="5818188" y="1150938"/>
          <p14:tracePt t="16654" x="5826125" y="1150938"/>
          <p14:tracePt t="16659" x="5835650" y="1150938"/>
          <p14:tracePt t="16664" x="5854700" y="1150938"/>
          <p14:tracePt t="16668" x="5862638" y="1150938"/>
          <p14:tracePt t="16674" x="5872163" y="1141413"/>
          <p14:tracePt t="16681" x="5881688" y="1141413"/>
          <p14:tracePt t="16684" x="5891213" y="1141413"/>
          <p14:tracePt t="16688" x="5908675" y="1141413"/>
          <p14:tracePt t="16697" x="5927725" y="1141413"/>
          <p14:tracePt t="16700" x="5935663" y="1141413"/>
          <p14:tracePt t="16704" x="5964238" y="1131888"/>
          <p14:tracePt t="16713" x="5991225" y="1131888"/>
          <p14:tracePt t="16714" x="6008688" y="1131888"/>
          <p14:tracePt t="16718" x="6037263" y="1131888"/>
          <p14:tracePt t="16724" x="6073775" y="1131888"/>
          <p14:tracePt t="16730" x="6091238" y="1131888"/>
          <p14:tracePt t="16734" x="6118225" y="1131888"/>
          <p14:tracePt t="16740" x="6146800" y="1131888"/>
          <p14:tracePt t="16746" x="6173788" y="1131888"/>
          <p14:tracePt t="16750" x="6191250" y="1131888"/>
          <p14:tracePt t="16754" x="6219825" y="1131888"/>
          <p14:tracePt t="16763" x="6227763" y="1131888"/>
          <p14:tracePt t="16764" x="6246813" y="1131888"/>
          <p14:tracePt t="16770" x="6256338" y="1131888"/>
          <p14:tracePt t="16774" x="6273800" y="1131888"/>
          <p14:tracePt t="16784" x="6292850" y="1131888"/>
          <p14:tracePt t="16796" x="6300788" y="1131888"/>
          <p14:tracePt t="16800" x="6319838" y="1131888"/>
          <p14:tracePt t="16804" x="6329363" y="1131888"/>
          <p14:tracePt t="16813" x="6337300" y="1131888"/>
          <p14:tracePt t="16814" x="6356350" y="1131888"/>
          <p14:tracePt t="16820" x="6365875" y="1131888"/>
          <p14:tracePt t="16828" x="6383338" y="1131888"/>
          <p14:tracePt t="16830" x="6402388" y="1131888"/>
          <p14:tracePt t="16837" x="6446838" y="1131888"/>
          <p14:tracePt t="16840" x="6465888" y="1131888"/>
          <p14:tracePt t="16846" x="6502400" y="1131888"/>
          <p14:tracePt t="16850" x="6529388" y="1131888"/>
          <p14:tracePt t="16856" x="6565900" y="1131888"/>
          <p14:tracePt t="16863" x="6602413" y="1131888"/>
          <p14:tracePt t="16866" x="6630988" y="1131888"/>
          <p14:tracePt t="16870" x="6657975" y="1131888"/>
          <p14:tracePt t="16881" x="6731000" y="1131888"/>
          <p14:tracePt t="16886" x="6757988" y="1131888"/>
          <p14:tracePt t="16890" x="6777038" y="1131888"/>
          <p14:tracePt t="16896" x="6821488" y="1131888"/>
          <p14:tracePt t="16900" x="6840538" y="1131888"/>
          <p14:tracePt t="16906" x="6858000" y="1131888"/>
          <p14:tracePt t="16913" x="6877050" y="1131888"/>
          <p14:tracePt t="16916" x="6886575" y="1131888"/>
          <p14:tracePt t="16920" x="6904038" y="1131888"/>
          <p14:tracePt t="16928" x="6923088" y="1131888"/>
          <p14:tracePt t="16930" x="6931025" y="1131888"/>
          <p14:tracePt t="16936" x="6950075" y="1131888"/>
          <p14:tracePt t="16943" x="6967538" y="1131888"/>
          <p14:tracePt t="16947" x="6977063" y="1131888"/>
          <p14:tracePt t="16950" x="6996113" y="1131888"/>
          <p14:tracePt t="16963" x="7013575" y="1131888"/>
          <p14:tracePt t="16966" x="7032625" y="1131888"/>
          <p14:tracePt t="16972" x="7040563" y="1131888"/>
          <p14:tracePt t="16978" x="7050088" y="1131888"/>
          <p14:tracePt t="16982" x="7059613" y="1131888"/>
          <p14:tracePt t="16986" x="7077075" y="1131888"/>
          <p14:tracePt t="16996" x="7086600" y="1131888"/>
          <p14:tracePt t="17002" x="7096125" y="1131888"/>
          <p14:tracePt t="17006" x="7105650" y="1131888"/>
          <p14:tracePt t="17013" x="7113588" y="1131888"/>
          <p14:tracePt t="17016" x="7132638" y="1131888"/>
          <p14:tracePt t="17028" x="7142163" y="1131888"/>
          <p14:tracePt t="17032" x="7150100" y="1131888"/>
          <p14:tracePt t="17036" x="7169150" y="1131888"/>
          <p14:tracePt t="17043" x="7178675" y="1131888"/>
          <p14:tracePt t="17046" x="7196138" y="1131888"/>
          <p14:tracePt t="17052" x="7215188" y="1131888"/>
          <p14:tracePt t="17058" x="7223125" y="1131888"/>
          <p14:tracePt t="17063" x="7242175" y="1131888"/>
          <p14:tracePt t="17066" x="7259638" y="1131888"/>
          <p14:tracePt t="17072" x="7296150" y="1131888"/>
          <p14:tracePt t="17079" x="7305675" y="1131888"/>
          <p14:tracePt t="17082" x="7342188" y="1131888"/>
          <p14:tracePt t="17088" x="7361238" y="1131888"/>
          <p14:tracePt t="17093" x="7370763" y="1131888"/>
          <p14:tracePt t="17098" x="7388225" y="1131888"/>
          <p14:tracePt t="17102" x="7397750" y="1131888"/>
          <p14:tracePt t="17108" x="7407275" y="1131888"/>
          <p14:tracePt t="17113" x="7415213" y="1131888"/>
          <p14:tracePt t="17118" x="7424738" y="1131888"/>
          <p14:tracePt t="17122" x="7434263" y="1131888"/>
          <p14:tracePt t="17132" x="7443788" y="1131888"/>
          <p14:tracePt t="17182" x="7451725" y="1131888"/>
          <p14:tracePt t="17195" x="7461250" y="1141413"/>
          <p14:tracePt t="17198" x="7470775" y="1141413"/>
          <p14:tracePt t="17208" x="7480300" y="1141413"/>
          <p14:tracePt t="17214" x="7488238" y="1141413"/>
          <p14:tracePt t="17218" x="7497763" y="1141413"/>
          <p14:tracePt t="17245" x="7497763" y="1150938"/>
          <p14:tracePt t="17556" x="7488238" y="1150938"/>
          <p14:tracePt t="17562" x="7480300" y="1150938"/>
          <p14:tracePt t="17566" x="7470775" y="1150938"/>
          <p14:tracePt t="17578" x="7461250" y="1150938"/>
          <p14:tracePt t="17582" x="7451725" y="1150938"/>
          <p14:tracePt t="17616" x="7443788" y="1150938"/>
          <p14:tracePt t="18561" x="7434263" y="1150938"/>
          <p14:tracePt t="18564" x="7415213" y="1150938"/>
          <p14:tracePt t="18571" x="7397750" y="1150938"/>
          <p14:tracePt t="18579" x="7378700" y="1150938"/>
          <p14:tracePt t="18580" x="7351713" y="1150938"/>
          <p14:tracePt t="18586" x="7305675" y="1150938"/>
          <p14:tracePt t="18596" x="7278688" y="1150938"/>
          <p14:tracePt t="18600" x="7215188" y="1150938"/>
          <p14:tracePt t="18604" x="7178675" y="1150938"/>
          <p14:tracePt t="18613" x="7142163" y="1150938"/>
          <p14:tracePt t="18614" x="7113588" y="1150938"/>
          <p14:tracePt t="18620" x="7069138" y="1150938"/>
          <p14:tracePt t="18625" x="7040563" y="1150938"/>
          <p14:tracePt t="18630" x="7013575" y="1150938"/>
          <p14:tracePt t="18634" x="6986588" y="1150938"/>
          <p14:tracePt t="18640" x="6967538" y="1150938"/>
          <p14:tracePt t="18646" x="6950075" y="1150938"/>
          <p14:tracePt t="18650" x="6931025" y="1150938"/>
          <p14:tracePt t="18654" x="6913563" y="1150938"/>
          <p14:tracePt t="18663" x="6894513" y="1150938"/>
          <p14:tracePt t="18670" x="6877050" y="1150938"/>
          <p14:tracePt t="18679" x="6867525" y="1150938"/>
          <p14:tracePt t="18680" x="6850063" y="1150938"/>
          <p14:tracePt t="18686" x="6840538" y="1150938"/>
          <p14:tracePt t="18690" x="6821488" y="1150938"/>
          <p14:tracePt t="18696" x="6804025" y="1150938"/>
          <p14:tracePt t="18700" x="6777038" y="1150938"/>
          <p14:tracePt t="18706" x="6740525" y="1150938"/>
          <p14:tracePt t="18713" x="6711950" y="1150938"/>
          <p14:tracePt t="18716" x="6675438" y="1150938"/>
          <p14:tracePt t="18720" x="6638925" y="1150938"/>
          <p14:tracePt t="18728" x="6602413" y="1150938"/>
          <p14:tracePt t="18730" x="6557963" y="1150938"/>
          <p14:tracePt t="18736" x="6521450" y="1150938"/>
          <p14:tracePt t="18740" x="6492875" y="1150938"/>
          <p14:tracePt t="18746" x="6446838" y="1150938"/>
          <p14:tracePt t="18750" x="6410325" y="1150938"/>
          <p14:tracePt t="18756" x="6365875" y="1141413"/>
          <p14:tracePt t="18763" x="6310313" y="1141413"/>
          <p14:tracePt t="18766" x="6283325" y="1131888"/>
          <p14:tracePt t="18770" x="6237288" y="1123950"/>
          <p14:tracePt t="18779" x="6210300" y="1123950"/>
          <p14:tracePt t="18780" x="6173788" y="1104900"/>
          <p14:tracePt t="18786" x="6146800" y="1104900"/>
          <p14:tracePt t="18792" x="6110288" y="1095375"/>
          <p14:tracePt t="18796" x="6073775" y="1095375"/>
          <p14:tracePt t="18800" x="6045200" y="1095375"/>
          <p14:tracePt t="18806" x="6018213" y="1087438"/>
          <p14:tracePt t="18813" x="6000750" y="1087438"/>
          <p14:tracePt t="18816" x="5972175" y="1077913"/>
          <p14:tracePt t="18822" x="5945188" y="1077913"/>
          <p14:tracePt t="18828" x="5927725" y="1077913"/>
          <p14:tracePt t="18832" x="5908675" y="1077913"/>
          <p14:tracePt t="18836" x="5891213" y="1077913"/>
          <p14:tracePt t="18846" x="5881688" y="1077913"/>
          <p14:tracePt t="18852" x="5872163" y="1077913"/>
          <p14:tracePt t="19044" x="5881688" y="1077913"/>
          <p14:tracePt t="19048" x="5891213" y="1068388"/>
          <p14:tracePt t="19054" x="5899150" y="1068388"/>
          <p14:tracePt t="19058" x="5908675" y="1068388"/>
          <p14:tracePt t="19064" x="5927725" y="1058863"/>
          <p14:tracePt t="19068" x="5945188" y="1058863"/>
          <p14:tracePt t="19074" x="5981700" y="1058863"/>
          <p14:tracePt t="19079" x="6008688" y="1050925"/>
          <p14:tracePt t="19084" x="6027738" y="1050925"/>
          <p14:tracePt t="19088" x="6064250" y="1041400"/>
          <p14:tracePt t="19096" x="6081713" y="1041400"/>
          <p14:tracePt t="19098" x="6110288" y="1041400"/>
          <p14:tracePt t="19104" x="6127750" y="1041400"/>
          <p14:tracePt t="19108" x="6173788" y="1041400"/>
          <p14:tracePt t="19114" x="6191250" y="1041400"/>
          <p14:tracePt t="19120" x="6219825" y="1041400"/>
          <p14:tracePt t="19124" x="6246813" y="1041400"/>
          <p14:tracePt t="19129" x="6273800" y="1041400"/>
          <p14:tracePt t="19134" x="6292850" y="1041400"/>
          <p14:tracePt t="19140" x="6310313" y="1041400"/>
          <p14:tracePt t="19145" x="6329363" y="1041400"/>
          <p14:tracePt t="19150" x="6346825" y="1041400"/>
          <p14:tracePt t="19154" x="6365875" y="1041400"/>
          <p14:tracePt t="19162" x="6383338" y="1041400"/>
          <p14:tracePt t="19164" x="6402388" y="1041400"/>
          <p14:tracePt t="19170" x="6410325" y="1041400"/>
          <p14:tracePt t="19174" x="6429375" y="1041400"/>
          <p14:tracePt t="19184" x="6438900" y="1041400"/>
          <p14:tracePt t="19190" x="6446838" y="1041400"/>
          <p14:tracePt t="19196" x="6465888" y="1041400"/>
          <p14:tracePt t="19200" x="6483350" y="1041400"/>
          <p14:tracePt t="19204" x="6492875" y="1041400"/>
          <p14:tracePt t="19213" x="6502400" y="1041400"/>
          <p14:tracePt t="19214" x="6511925" y="1041400"/>
          <p14:tracePt t="19220" x="6529388" y="1041400"/>
          <p14:tracePt t="19230" x="6565900" y="1041400"/>
          <p14:tracePt t="19236" x="6584950" y="1041400"/>
          <p14:tracePt t="19240" x="6602413" y="1041400"/>
          <p14:tracePt t="19246" x="6621463" y="1041400"/>
          <p14:tracePt t="19250" x="6657975" y="1041400"/>
          <p14:tracePt t="19256" x="6684963" y="1041400"/>
          <p14:tracePt t="19263" x="6731000" y="1041400"/>
          <p14:tracePt t="19266" x="6767513" y="1041400"/>
          <p14:tracePt t="19271" x="6813550" y="1041400"/>
          <p14:tracePt t="19279" x="6840538" y="1041400"/>
          <p14:tracePt t="19280" x="6886575" y="1041400"/>
          <p14:tracePt t="19286" x="6913563" y="1041400"/>
          <p14:tracePt t="19290" x="6940550" y="1041400"/>
          <p14:tracePt t="19296" x="6959600" y="1041400"/>
          <p14:tracePt t="19300" x="6977063" y="1041400"/>
          <p14:tracePt t="19306" x="7004050" y="1041400"/>
          <p14:tracePt t="19313" x="7013575" y="1041400"/>
          <p14:tracePt t="19316" x="7032625" y="1041400"/>
          <p14:tracePt t="19320" x="7050088" y="1041400"/>
          <p14:tracePt t="19329" x="7059613" y="1050925"/>
          <p14:tracePt t="19330" x="7086600" y="1050925"/>
          <p14:tracePt t="19336" x="7105650" y="1050925"/>
          <p14:tracePt t="19340" x="7123113" y="1050925"/>
          <p14:tracePt t="19346" x="7142163" y="1050925"/>
          <p14:tracePt t="19350" x="7169150" y="1050925"/>
          <p14:tracePt t="19356" x="7186613" y="1050925"/>
          <p14:tracePt t="19363" x="7205663" y="1050925"/>
          <p14:tracePt t="19366" x="7215188" y="1050925"/>
          <p14:tracePt t="19372" x="7223125" y="1050925"/>
          <p14:tracePt t="19382" x="7232650" y="1050925"/>
          <p14:tracePt t="19386" x="7242175" y="1050925"/>
          <p14:tracePt t="19416" x="7251700" y="1050925"/>
          <p14:tracePt t="19432" x="7259638" y="1050925"/>
          <p14:tracePt t="19442" x="7269163" y="1050925"/>
          <p14:tracePt t="19452" x="7278688" y="1050925"/>
          <p14:tracePt t="19456" x="7288213" y="1050925"/>
          <p14:tracePt t="19462" x="7296150" y="1058863"/>
          <p14:tracePt t="19466" x="7315200" y="1058863"/>
          <p14:tracePt t="19472" x="7324725" y="1058863"/>
          <p14:tracePt t="19478" x="7334250" y="1058863"/>
          <p14:tracePt t="19482" x="7342188" y="1058863"/>
          <p14:tracePt t="19488" x="7351713" y="1058863"/>
          <p14:tracePt t="19492" x="7361238" y="1058863"/>
          <p14:tracePt t="19498" x="7370763" y="1058863"/>
          <p14:tracePt t="19502" x="7378700" y="1058863"/>
          <p14:tracePt t="19508" x="7397750" y="1058863"/>
          <p14:tracePt t="19528" x="7407275" y="1058863"/>
          <p14:tracePt t="19538" x="7415213" y="1058863"/>
          <p14:tracePt t="19542" x="7424738" y="1058863"/>
          <p14:tracePt t="19548" x="7434263" y="1058863"/>
          <p14:tracePt t="19552" x="7443788" y="1058863"/>
          <p14:tracePt t="19558" x="7451725" y="1058863"/>
          <p14:tracePt t="19568" x="7461250" y="1058863"/>
          <p14:tracePt t="19579" x="7480300" y="1058863"/>
          <p14:tracePt t="19588" x="7488238" y="1058863"/>
          <p14:tracePt t="19592" x="7497763" y="1058863"/>
          <p14:tracePt t="19598" x="7507288" y="1058863"/>
          <p14:tracePt t="19614" x="7516813" y="1058863"/>
          <p14:tracePt t="19624" x="7524750" y="1058863"/>
          <p14:tracePt t="19674" x="7534275" y="1058863"/>
          <p14:tracePt t="19754" x="7543800" y="1058863"/>
          <p14:tracePt t="19760" x="7543800" y="1068388"/>
          <p14:tracePt t="19764" x="7553325" y="1068388"/>
          <p14:tracePt t="19770" x="7561263" y="1087438"/>
          <p14:tracePt t="19774" x="7561263" y="1095375"/>
          <p14:tracePt t="19780" x="7570788" y="1104900"/>
          <p14:tracePt t="19784" x="7570788" y="1123950"/>
          <p14:tracePt t="19790" x="7580313" y="1141413"/>
          <p14:tracePt t="19795" x="7589838" y="1177925"/>
          <p14:tracePt t="19800" x="7589838" y="1187450"/>
          <p14:tracePt t="19804" x="7589838" y="1223963"/>
          <p14:tracePt t="19812" x="7597775" y="1250950"/>
          <p14:tracePt t="19814" x="7607300" y="1277938"/>
          <p14:tracePt t="19820" x="7607300" y="1306513"/>
          <p14:tracePt t="19824" x="7626350" y="1343025"/>
          <p14:tracePt t="19830" x="7626350" y="1360488"/>
          <p14:tracePt t="19836" x="7634288" y="1379538"/>
          <p14:tracePt t="19840" x="7634288" y="1406525"/>
          <p14:tracePt t="19846" x="7643813" y="1433513"/>
          <p14:tracePt t="19850" x="7643813" y="1443038"/>
          <p14:tracePt t="19856" x="7643813" y="1460500"/>
          <p14:tracePt t="19862" x="7653338" y="1489075"/>
          <p14:tracePt t="19870" x="7662863" y="1506538"/>
          <p14:tracePt t="19878" x="7662863" y="1516063"/>
          <p14:tracePt t="19880" x="7662863" y="1525588"/>
          <p14:tracePt t="19897" x="7670800" y="1552575"/>
          <p14:tracePt t="19900" x="7670800" y="1562100"/>
          <p14:tracePt t="19906" x="7670800" y="1579563"/>
          <p14:tracePt t="19913" x="7670800" y="1598613"/>
          <p14:tracePt t="19916" x="7670800" y="1616075"/>
          <p14:tracePt t="19920" x="7670800" y="1625600"/>
          <p14:tracePt t="19928" x="7670800" y="1652588"/>
          <p14:tracePt t="19932" x="7680325" y="1671638"/>
          <p14:tracePt t="19936" x="7680325" y="1708150"/>
          <p14:tracePt t="19940" x="7680325" y="1716088"/>
          <p14:tracePt t="19946" x="7689850" y="1735138"/>
          <p14:tracePt t="19950" x="7689850" y="1762125"/>
          <p14:tracePt t="19956" x="7689850" y="1781175"/>
          <p14:tracePt t="19962" x="7699375" y="1798638"/>
          <p14:tracePt t="19966" x="7699375" y="1808163"/>
          <p14:tracePt t="19972" x="7699375" y="1817688"/>
          <p14:tracePt t="19978" x="7699375" y="1835150"/>
          <p14:tracePt t="19982" x="7707313" y="1844675"/>
          <p14:tracePt t="19996" x="7707313" y="1854200"/>
          <p14:tracePt t="20002" x="7716838" y="1854200"/>
          <p14:tracePt t="20006" x="7716838" y="1862138"/>
          <p14:tracePt t="20012" x="7716838" y="1871663"/>
          <p14:tracePt t="20016" x="7716838" y="1881188"/>
          <p14:tracePt t="20022" x="7716838" y="1890713"/>
          <p14:tracePt t="20029" x="7716838" y="1898650"/>
          <p14:tracePt t="20032" x="7716838" y="1908175"/>
          <p14:tracePt t="20036" x="7716838" y="1917700"/>
          <p14:tracePt t="20044" x="7716838" y="1927225"/>
          <p14:tracePt t="20046" x="7716838" y="1944688"/>
          <p14:tracePt t="20052" x="7716838" y="1954213"/>
          <p14:tracePt t="20058" x="7716838" y="1963738"/>
          <p14:tracePt t="20062" x="7716838" y="1973263"/>
          <p14:tracePt t="20066" x="7716838" y="1981200"/>
          <p14:tracePt t="20072" x="7716838" y="1990725"/>
          <p14:tracePt t="20079" x="7716838" y="2000250"/>
          <p14:tracePt t="20088" x="7716838" y="2017713"/>
          <p14:tracePt t="20098" x="7716838" y="2027238"/>
          <p14:tracePt t="20112" x="7716838" y="2036763"/>
          <p14:tracePt t="20118" x="7716838" y="2054225"/>
          <p14:tracePt t="20129" x="7716838" y="2073275"/>
          <p14:tracePt t="20138" x="7716838" y="2090738"/>
          <p14:tracePt t="20143" x="7716838" y="2100263"/>
          <p14:tracePt t="20148" x="7716838" y="2119313"/>
          <p14:tracePt t="20159" x="7716838" y="2136775"/>
          <p14:tracePt t="20164" x="7716838" y="2146300"/>
          <p14:tracePt t="20168" x="7716838" y="2155825"/>
          <p14:tracePt t="20179" x="7716838" y="2163763"/>
          <p14:tracePt t="20182" x="7716838" y="2173288"/>
          <p14:tracePt t="20188" x="7716838" y="2182813"/>
          <p14:tracePt t="20214" x="7707313" y="2182813"/>
          <p14:tracePt t="20431" x="7707313" y="2173288"/>
          <p14:tracePt t="20446" x="7707313" y="2155825"/>
          <p14:tracePt t="20450" x="7707313" y="2146300"/>
          <p14:tracePt t="20461" x="7707313" y="2127250"/>
          <p14:tracePt t="20466" x="7707313" y="2119313"/>
          <p14:tracePt t="20470" x="7707313" y="2109788"/>
          <p14:tracePt t="20479" x="7707313" y="2100263"/>
          <p14:tracePt t="20486" x="7707313" y="2082800"/>
          <p14:tracePt t="20491" x="7707313" y="2073275"/>
          <p14:tracePt t="20496" x="7707313" y="2063750"/>
          <p14:tracePt t="20500" x="7707313" y="2054225"/>
          <p14:tracePt t="20506" x="7707313" y="2046288"/>
          <p14:tracePt t="20512" x="7716838" y="2036763"/>
          <p14:tracePt t="20520" x="7716838" y="2027238"/>
          <p14:tracePt t="20529" x="7716838" y="2017713"/>
          <p14:tracePt t="20532" x="7726363" y="2009775"/>
          <p14:tracePt t="20567" x="7726363" y="2000250"/>
          <p14:tracePt t="20668" x="7726363" y="2009775"/>
          <p14:tracePt t="20672" x="7699375" y="2027238"/>
          <p14:tracePt t="20678" x="7680325" y="2046288"/>
          <p14:tracePt t="20682" x="7670800" y="2063750"/>
          <p14:tracePt t="20688" x="7643813" y="2090738"/>
          <p14:tracePt t="20694" x="7626350" y="2109788"/>
          <p14:tracePt t="20698" x="7589838" y="2136775"/>
          <p14:tracePt t="20703" x="7561263" y="2155825"/>
          <p14:tracePt t="20709" x="7534275" y="2182813"/>
          <p14:tracePt t="20712" x="7507288" y="2200275"/>
          <p14:tracePt t="20718" x="7480300" y="2219325"/>
          <p14:tracePt t="20722" x="7451725" y="2236788"/>
          <p14:tracePt t="20730" x="7434263" y="2255838"/>
          <p14:tracePt t="20734" x="7415213" y="2265363"/>
          <p14:tracePt t="20738" x="7388225" y="2292350"/>
          <p14:tracePt t="20744" x="7370763" y="2309813"/>
          <p14:tracePt t="20748" x="7351713" y="2319338"/>
          <p14:tracePt t="20754" x="7334250" y="2346325"/>
          <p14:tracePt t="20760" x="7315200" y="2355850"/>
          <p14:tracePt t="20764" x="7296150" y="2365375"/>
          <p14:tracePt t="20768" x="7278688" y="2382838"/>
          <p14:tracePt t="20779" x="7269163" y="2392363"/>
          <p14:tracePt t="20784" x="7259638" y="2401888"/>
          <p14:tracePt t="20788" x="7251700" y="2401888"/>
          <p14:tracePt t="20796" x="7251700" y="2411413"/>
          <p14:tracePt t="20880" x="7251700" y="2401888"/>
          <p14:tracePt t="20884" x="7251700" y="2382838"/>
          <p14:tracePt t="20890" x="7251700" y="2365375"/>
          <p14:tracePt t="20895" x="7269163" y="2355850"/>
          <p14:tracePt t="20900" x="7296150" y="2338388"/>
          <p14:tracePt t="20904" x="7315200" y="2309813"/>
          <p14:tracePt t="20912" x="7334250" y="2282825"/>
          <p14:tracePt t="20914" x="7361238" y="2255838"/>
          <p14:tracePt t="20920" x="7388225" y="2228850"/>
          <p14:tracePt t="20924" x="7415213" y="2192338"/>
          <p14:tracePt t="20930" x="7461250" y="2173288"/>
          <p14:tracePt t="20934" x="7480300" y="2136775"/>
          <p14:tracePt t="20940" x="7524750" y="2119313"/>
          <p14:tracePt t="20944" x="7543800" y="2090738"/>
          <p14:tracePt t="20950" x="7580313" y="2063750"/>
          <p14:tracePt t="20954" x="7597775" y="2046288"/>
          <p14:tracePt t="20962" x="7616825" y="2036763"/>
          <p14:tracePt t="20966" x="7634288" y="2017713"/>
          <p14:tracePt t="20970" x="7643813" y="2017713"/>
          <p14:tracePt t="20974" x="7653338" y="2009775"/>
          <p14:tracePt t="20980" x="7653338" y="2000250"/>
          <p14:tracePt t="21056" x="7653338" y="2009775"/>
          <p14:tracePt t="21060" x="7626350" y="2027238"/>
          <p14:tracePt t="21066" x="7616825" y="2046288"/>
          <p14:tracePt t="21070" x="7597775" y="2073275"/>
          <p14:tracePt t="21079" x="7580313" y="2100263"/>
          <p14:tracePt t="21080" x="7553325" y="2127250"/>
          <p14:tracePt t="21086" x="7516813" y="2155825"/>
          <p14:tracePt t="21090" x="7480300" y="2200275"/>
          <p14:tracePt t="21096" x="7461250" y="2219325"/>
          <p14:tracePt t="21102" x="7434263" y="2265363"/>
          <p14:tracePt t="21106" x="7397750" y="2282825"/>
          <p14:tracePt t="21112" x="7378700" y="2309813"/>
          <p14:tracePt t="21116" x="7370763" y="2319338"/>
          <p14:tracePt t="21122" x="7351713" y="2328863"/>
          <p14:tracePt t="21128" x="7342188" y="2346325"/>
          <p14:tracePt t="21132" x="7324725" y="2355850"/>
          <p14:tracePt t="21136" x="7324725" y="2365375"/>
          <p14:tracePt t="21152" x="7315200" y="2374900"/>
          <p14:tracePt t="21238" x="7315200" y="2355850"/>
          <p14:tracePt t="21244" x="7342188" y="2338388"/>
          <p14:tracePt t="21248" x="7361238" y="2292350"/>
          <p14:tracePt t="21254" x="7378700" y="2273300"/>
          <p14:tracePt t="21259" x="7407275" y="2228850"/>
          <p14:tracePt t="21264" x="7424738" y="2182813"/>
          <p14:tracePt t="21268" x="7443788" y="2163763"/>
          <p14:tracePt t="21274" x="7470775" y="2136775"/>
          <p14:tracePt t="21279" x="7488238" y="2100263"/>
          <p14:tracePt t="21284" x="7497763" y="2082800"/>
          <p14:tracePt t="21288" x="7507288" y="2073275"/>
          <p14:tracePt t="21295" x="7507288" y="2063750"/>
          <p14:tracePt t="21304" x="7516813" y="2063750"/>
          <p14:tracePt t="21364" x="7516813" y="2073275"/>
          <p14:tracePt t="21370" x="7507288" y="2100263"/>
          <p14:tracePt t="21374" x="7497763" y="2127250"/>
          <p14:tracePt t="21380" x="7488238" y="2155825"/>
          <p14:tracePt t="21384" x="7470775" y="2200275"/>
          <p14:tracePt t="21391" x="7434263" y="2246313"/>
          <p14:tracePt t="21395" x="7407275" y="2282825"/>
          <p14:tracePt t="21401" x="7388225" y="2319338"/>
          <p14:tracePt t="21404" x="7378700" y="2355850"/>
          <p14:tracePt t="21412" x="7361238" y="2382838"/>
          <p14:tracePt t="21414" x="7342188" y="2401888"/>
          <p14:tracePt t="21420" x="7324725" y="2428875"/>
          <p14:tracePt t="21424" x="7324725" y="2438400"/>
          <p14:tracePt t="21430" x="7324725" y="2447925"/>
          <p14:tracePt t="21434" x="7324725" y="2455863"/>
          <p14:tracePt t="21516" x="7324725" y="2447925"/>
          <p14:tracePt t="21520" x="7324725" y="2438400"/>
          <p14:tracePt t="21527" x="7334250" y="2428875"/>
          <p14:tracePt t="21536" x="7351713" y="2419350"/>
          <p14:tracePt t="21540" x="7370763" y="2392363"/>
          <p14:tracePt t="21546" x="7407275" y="2382838"/>
          <p14:tracePt t="21550" x="7424738" y="2365375"/>
          <p14:tracePt t="21556" x="7451725" y="2346325"/>
          <p14:tracePt t="21562" x="7497763" y="2328863"/>
          <p14:tracePt t="21566" x="7524750" y="2301875"/>
          <p14:tracePt t="21572" x="7561263" y="2292350"/>
          <p14:tracePt t="21578" x="7589838" y="2273300"/>
          <p14:tracePt t="21582" x="7634288" y="2265363"/>
          <p14:tracePt t="21586" x="7670800" y="2255838"/>
          <p14:tracePt t="21594" x="7707313" y="2246313"/>
          <p14:tracePt t="21596" x="7743825" y="2228850"/>
          <p14:tracePt t="21602" x="7772400" y="2228850"/>
          <p14:tracePt t="21606" x="7816850" y="2209800"/>
          <p14:tracePt t="21613" x="7881938" y="2200275"/>
          <p14:tracePt t="21616" x="7918450" y="2200275"/>
          <p14:tracePt t="21622" x="7991475" y="2200275"/>
          <p14:tracePt t="21628" x="8045450" y="2182813"/>
          <p14:tracePt t="21632" x="8118475" y="2182813"/>
          <p14:tracePt t="21636" x="8191500" y="2182813"/>
          <p14:tracePt t="21645" x="8310563" y="2182813"/>
          <p14:tracePt t="21646" x="8402638" y="2173288"/>
          <p14:tracePt t="21652" x="8529638" y="2173288"/>
          <p14:tracePt t="21657" x="8694738" y="2173288"/>
          <p14:tracePt t="21662" x="8821738" y="2173288"/>
          <p14:tracePt t="21667" x="8950325" y="2155825"/>
          <p14:tracePt t="21672" x="9113838" y="2155825"/>
          <p14:tracePt t="21678" x="9242425" y="2146300"/>
          <p14:tracePt t="21682" x="9388475" y="2146300"/>
          <p14:tracePt t="21688" x="9478963" y="2146300"/>
          <p14:tracePt t="21694" x="9588500" y="2127250"/>
          <p14:tracePt t="21698" x="9680575" y="2127250"/>
          <p14:tracePt t="21702" x="9753600" y="2127250"/>
          <p14:tracePt t="21709" x="9799638" y="2127250"/>
          <p14:tracePt t="21712" x="9853613" y="2119313"/>
          <p14:tracePt t="21718" x="9899650" y="2119313"/>
          <p14:tracePt t="21722" x="9955213" y="2119313"/>
          <p14:tracePt t="21728" x="9991725" y="2119313"/>
          <p14:tracePt t="21732" x="10018713" y="2119313"/>
          <p14:tracePt t="21738" x="10045700" y="2119313"/>
          <p14:tracePt t="21745" x="10082213" y="2127250"/>
          <p14:tracePt t="21749" x="10109200" y="2127250"/>
          <p14:tracePt t="21752" x="10118725" y="2136775"/>
          <p14:tracePt t="21759" x="10137775" y="2155825"/>
          <p14:tracePt t="21762" x="10155238" y="2163763"/>
          <p14:tracePt t="21768" x="10164763" y="2163763"/>
          <p14:tracePt t="21772" x="10174288" y="2163763"/>
          <p14:tracePt t="21779" x="10174288" y="2173288"/>
          <p14:tracePt t="21782" x="10182225" y="2173288"/>
          <p14:tracePt t="22232" x="10182225" y="2182813"/>
          <p14:tracePt t="22236" x="10155238" y="2192338"/>
          <p14:tracePt t="22244" x="10137775" y="2200275"/>
          <p14:tracePt t="22246" x="10091738" y="2236788"/>
          <p14:tracePt t="22252" x="10045700" y="2255838"/>
          <p14:tracePt t="22258" x="9982200" y="2292350"/>
          <p14:tracePt t="22262" x="9899650" y="2338388"/>
          <p14:tracePt t="22268" x="9799638" y="2411413"/>
          <p14:tracePt t="22272" x="9707563" y="2465388"/>
          <p14:tracePt t="22279" x="9551988" y="2538413"/>
          <p14:tracePt t="22282" x="9378950" y="2601913"/>
          <p14:tracePt t="22288" x="9186863" y="2684463"/>
          <p14:tracePt t="22295" x="8921750" y="2776538"/>
          <p14:tracePt t="22298" x="8694738" y="2849563"/>
          <p14:tracePt t="22302" x="8456613" y="2940050"/>
          <p14:tracePt t="22308" x="8054975" y="3032125"/>
          <p14:tracePt t="22312" x="7689850" y="3114675"/>
          <p14:tracePt t="22318" x="7407275" y="3151188"/>
          <p14:tracePt t="22322" x="7013575" y="3195638"/>
          <p14:tracePt t="22329" x="6704013" y="3232150"/>
          <p14:tracePt t="22332" x="6237288" y="3278188"/>
          <p14:tracePt t="22338" x="5954713" y="3314700"/>
          <p14:tracePt t="22344" x="5597525" y="3378200"/>
          <p14:tracePt t="22348" x="5314950" y="3414713"/>
          <p14:tracePt t="22352" x="4949825" y="3506788"/>
          <p14:tracePt t="22358" x="4721225" y="3579813"/>
          <p14:tracePt t="22363" x="4419600" y="3679825"/>
          <p14:tracePt t="22368" x="4229100" y="3743325"/>
          <p14:tracePt t="22374" x="4017963" y="3825875"/>
          <p14:tracePt t="22378" x="3817938" y="3908425"/>
          <p14:tracePt t="22384" x="3708400" y="3954463"/>
          <p14:tracePt t="22388" x="3570288" y="4008438"/>
          <p14:tracePt t="22395" x="3489325" y="4037013"/>
          <p14:tracePt t="22398" x="3416300" y="4064000"/>
          <p14:tracePt t="22404" x="3351213" y="4090988"/>
          <p14:tracePt t="22408" x="3287713" y="4100513"/>
          <p14:tracePt t="22414" x="3241675" y="4127500"/>
          <p14:tracePt t="22418" x="3187700" y="4146550"/>
          <p14:tracePt t="22424" x="3122613" y="4173538"/>
          <p14:tracePt t="22428" x="3078163" y="4183063"/>
          <p14:tracePt t="22434" x="3049588" y="4210050"/>
          <p14:tracePt t="22438" x="3022600" y="4227513"/>
          <p14:tracePt t="22445" x="2976563" y="4246563"/>
          <p14:tracePt t="22448" x="2959100" y="4264025"/>
          <p14:tracePt t="22454" x="2922588" y="4273550"/>
          <p14:tracePt t="22458" x="2895600" y="4300538"/>
          <p14:tracePt t="22464" x="2876550" y="4310063"/>
          <p14:tracePt t="22470" x="2849563" y="4329113"/>
          <p14:tracePt t="22474" x="2813050" y="4346575"/>
          <p14:tracePt t="22479" x="2794000" y="4365625"/>
          <p14:tracePt t="22484" x="2767013" y="4392613"/>
          <p14:tracePt t="22490" x="2730500" y="4410075"/>
          <p14:tracePt t="22495" x="2713038" y="4438650"/>
          <p14:tracePt t="22500" x="2684463" y="4475163"/>
          <p14:tracePt t="22504" x="2667000" y="4492625"/>
          <p14:tracePt t="22512" x="2640013" y="4519613"/>
          <p14:tracePt t="22514" x="2611438" y="4556125"/>
          <p14:tracePt t="22520" x="2574925" y="4602163"/>
          <p14:tracePt t="22524" x="2566988" y="4629150"/>
          <p14:tracePt t="22530" x="2530475" y="4657725"/>
          <p14:tracePt t="22534" x="2511425" y="4694238"/>
          <p14:tracePt t="22540" x="2474913" y="4738688"/>
          <p14:tracePt t="22545" x="2447925" y="4767263"/>
          <p14:tracePt t="22550" x="2419350" y="4811713"/>
          <p14:tracePt t="22554" x="2401888" y="4848225"/>
          <p14:tracePt t="22562" x="2374900" y="4884738"/>
          <p14:tracePt t="22564" x="2346325" y="4922838"/>
          <p14:tracePt t="22570" x="2338388" y="4949825"/>
          <p14:tracePt t="22574" x="2319338" y="4967288"/>
          <p14:tracePt t="22580" x="2309813" y="4986338"/>
          <p14:tracePt t="22584" x="2292350" y="5003800"/>
          <p14:tracePt t="22590" x="2265363" y="5049838"/>
          <p14:tracePt t="22596" x="2265363" y="5059363"/>
          <p14:tracePt t="22600" x="2246313" y="5076825"/>
          <p14:tracePt t="22606" x="2219325" y="5105400"/>
          <p14:tracePt t="22612" x="2200275" y="5132388"/>
          <p14:tracePt t="22616" x="2173288" y="5159375"/>
          <p14:tracePt t="22620" x="2136775" y="5186363"/>
          <p14:tracePt t="22629" x="2090738" y="5241925"/>
          <p14:tracePt t="22630" x="2046288" y="5287963"/>
          <p14:tracePt t="22636" x="1973263" y="5341938"/>
          <p14:tracePt t="22640" x="1927225" y="5405438"/>
          <p14:tracePt t="22646" x="1871663" y="5441950"/>
          <p14:tracePt t="22650" x="1835150" y="5487988"/>
          <p14:tracePt t="22656" x="1790700" y="5524500"/>
          <p14:tracePt t="22662" x="1762125" y="5561013"/>
          <p14:tracePt t="22666" x="1744663" y="5580063"/>
          <p14:tracePt t="22670" x="1725613" y="5597525"/>
          <p14:tracePt t="22678" x="1717675" y="5597525"/>
          <p14:tracePt t="22680" x="1708150" y="5616575"/>
          <p14:tracePt t="22696" x="1708150" y="5624513"/>
          <p14:tracePt t="22700" x="1698625" y="5624513"/>
          <p14:tracePt t="22752" x="1698625" y="5634038"/>
          <p14:tracePt t="22756" x="1689100" y="5634038"/>
          <p14:tracePt t="22762" x="1681163" y="5643563"/>
          <p14:tracePt t="22766" x="1671638" y="5643563"/>
          <p14:tracePt t="22772" x="1671638" y="5661025"/>
          <p14:tracePt t="22779" x="1652588" y="5670550"/>
          <p14:tracePt t="22782" x="1652588" y="5680075"/>
          <p14:tracePt t="22786" x="1644650" y="5680075"/>
          <p14:tracePt t="22796" x="1644650" y="5689600"/>
          <p14:tracePt t="22800" x="1635125" y="5707063"/>
          <p14:tracePt t="22806" x="1625600" y="5716588"/>
          <p14:tracePt t="22816" x="1616075" y="5716588"/>
          <p14:tracePt t="22820" x="1606550" y="5716588"/>
          <p14:tracePt t="22828" x="1606550" y="5726113"/>
          <p14:tracePt t="22832" x="1598613" y="5726113"/>
          <p14:tracePt t="22836" x="1598613" y="5734050"/>
          <p14:tracePt t="22840" x="1589088" y="5743575"/>
          <p14:tracePt t="22856" x="1579563" y="5753100"/>
          <p14:tracePt t="22872" x="1579563" y="5762625"/>
          <p14:tracePt t="22906" x="1579563" y="5770563"/>
          <p14:tracePt t="22916" x="1570038" y="5780088"/>
          <p14:tracePt t="22922" x="1562100" y="5799138"/>
          <p14:tracePt t="22929" x="1543050" y="5807075"/>
          <p14:tracePt t="22932" x="1525588" y="5807075"/>
          <p14:tracePt t="22938" x="1506538" y="5816600"/>
          <p14:tracePt t="22944" x="1479550" y="5826125"/>
          <p14:tracePt t="22946" x="1460500" y="5835650"/>
          <p14:tracePt t="22952" x="1433513" y="5853113"/>
          <p14:tracePt t="22958" x="1433513" y="5862638"/>
          <p14:tracePt t="22962" x="1433513" y="5899150"/>
          <p14:tracePt t="22968" x="1433513" y="5926138"/>
          <p14:tracePt t="22972" x="1433513" y="5935663"/>
          <p14:tracePt t="23094" x="1423988" y="5935663"/>
          <p14:tracePt t="23098" x="1406525" y="5926138"/>
          <p14:tracePt t="23104" x="1397000" y="5899150"/>
          <p14:tracePt t="23109" x="1350963" y="5862638"/>
          <p14:tracePt t="23114" x="1314450" y="5843588"/>
          <p14:tracePt t="23118" x="1287463" y="5826125"/>
          <p14:tracePt t="23124" x="1270000" y="5816600"/>
          <p14:tracePt t="23128" x="1260475" y="5816600"/>
          <p14:tracePt t="23138" x="1250950" y="5816600"/>
          <p14:tracePt t="23178" x="1260475" y="5816600"/>
          <p14:tracePt t="23184" x="1260475" y="5807075"/>
          <p14:tracePt t="23190" x="1277938" y="5799138"/>
          <p14:tracePt t="23195" x="1296988" y="5789613"/>
          <p14:tracePt t="23200" x="1306513" y="5780088"/>
          <p14:tracePt t="23205" x="1323975" y="5780088"/>
          <p14:tracePt t="23211" x="1333500" y="5762625"/>
          <p14:tracePt t="23214" x="1333500" y="5753100"/>
          <p14:tracePt t="23220" x="1343025" y="5753100"/>
          <p14:tracePt t="23225" x="1343025" y="5743575"/>
          <p14:tracePt t="23244" x="1343025" y="5734050"/>
          <p14:tracePt t="23250" x="1343025" y="5726113"/>
          <p14:tracePt t="23254" x="1350963" y="5716588"/>
          <p14:tracePt t="23262" x="1360488" y="5697538"/>
          <p14:tracePt t="23264" x="1370013" y="5689600"/>
          <p14:tracePt t="23270" x="1370013" y="5661025"/>
          <p14:tracePt t="23274" x="1387475" y="5634038"/>
          <p14:tracePt t="23280" x="1387475" y="5616575"/>
          <p14:tracePt t="23286" x="1416050" y="5570538"/>
          <p14:tracePt t="23290" x="1423988" y="5551488"/>
          <p14:tracePt t="23295" x="1433513" y="5524500"/>
          <p14:tracePt t="23300" x="1433513" y="5497513"/>
          <p14:tracePt t="23305" x="1443038" y="5470525"/>
          <p14:tracePt t="23313" x="1452563" y="5441950"/>
          <p14:tracePt t="23316" x="1460500" y="5405438"/>
          <p14:tracePt t="23322" x="1460500" y="5387975"/>
          <p14:tracePt t="23328" x="1460500" y="5368925"/>
          <p14:tracePt t="23332" x="1460500" y="5351463"/>
          <p14:tracePt t="23336" x="1460500" y="5332413"/>
          <p14:tracePt t="23344" x="1460500" y="5324475"/>
          <p14:tracePt t="23378" x="1460500" y="5314950"/>
          <p14:tracePt t="23402" x="1460500" y="5305425"/>
          <p14:tracePt t="23406" x="1452563" y="5305425"/>
          <p14:tracePt t="23422" x="1452563" y="5295900"/>
          <p14:tracePt t="23444" x="1443038" y="5295900"/>
          <p14:tracePt t="23462" x="1433513" y="5295900"/>
          <p14:tracePt t="23468" x="1423988" y="5295900"/>
          <p14:tracePt t="23472" x="1406525" y="5295900"/>
          <p14:tracePt t="23478" x="1387475" y="5287963"/>
          <p14:tracePt t="23482" x="1370013" y="5287963"/>
          <p14:tracePt t="23488" x="1350963" y="5287963"/>
          <p14:tracePt t="23495" x="1323975" y="5287963"/>
          <p14:tracePt t="23498" x="1277938" y="5287963"/>
          <p14:tracePt t="23502" x="1250950" y="5278438"/>
          <p14:tracePt t="23510" x="1214438" y="5278438"/>
          <p14:tracePt t="23514" x="1160463" y="5278438"/>
          <p14:tracePt t="23518" x="1114425" y="5278438"/>
          <p14:tracePt t="23522" x="1058863" y="5278438"/>
          <p14:tracePt t="23529" x="1022350" y="5278438"/>
          <p14:tracePt t="23534" x="977900" y="5278438"/>
          <p14:tracePt t="23538" x="931863" y="5287963"/>
          <p14:tracePt t="23545" x="904875" y="5305425"/>
          <p14:tracePt t="23548" x="858838" y="5332413"/>
          <p14:tracePt t="23554" x="812800" y="5368925"/>
          <p14:tracePt t="23560" x="785813" y="5397500"/>
          <p14:tracePt t="23564" x="730250" y="5451475"/>
          <p14:tracePt t="23568" x="712788" y="5478463"/>
          <p14:tracePt t="23576" x="676275" y="5534025"/>
          <p14:tracePt t="23578" x="657225" y="5580063"/>
          <p14:tracePt t="23584" x="620713" y="5634038"/>
          <p14:tracePt t="23588" x="593725" y="5689600"/>
          <p14:tracePt t="23594" x="566738" y="5753100"/>
          <p14:tracePt t="23598" x="557213" y="5799138"/>
          <p14:tracePt t="23604" x="538163" y="5843588"/>
          <p14:tracePt t="23610" x="520700" y="5881688"/>
          <p14:tracePt t="23614" x="520700" y="5918200"/>
          <p14:tracePt t="23618" x="520700" y="5954713"/>
          <p14:tracePt t="23625" x="538163" y="5972175"/>
          <p14:tracePt t="23630" x="557213" y="5981700"/>
          <p14:tracePt t="23634" x="574675" y="5999163"/>
          <p14:tracePt t="23638" x="584200" y="6008688"/>
          <p14:tracePt t="23645" x="611188" y="6018213"/>
          <p14:tracePt t="23650" x="611188" y="6027738"/>
          <p14:tracePt t="23654" x="639763" y="6035675"/>
          <p14:tracePt t="23661" x="676275" y="6045200"/>
          <p14:tracePt t="23664" x="693738" y="6045200"/>
          <p14:tracePt t="23670" x="720725" y="6054725"/>
          <p14:tracePt t="23675" x="749300" y="6054725"/>
          <p14:tracePt t="23680" x="776288" y="6054725"/>
          <p14:tracePt t="23684" x="803275" y="6054725"/>
          <p14:tracePt t="23690" x="839788" y="6054725"/>
          <p14:tracePt t="23695" x="876300" y="6054725"/>
          <p14:tracePt t="23700" x="922338" y="6054725"/>
          <p14:tracePt t="23704" x="958850" y="6045200"/>
          <p14:tracePt t="23712" x="1004888" y="6018213"/>
          <p14:tracePt t="23714" x="1050925" y="5999163"/>
          <p14:tracePt t="23720" x="1095375" y="5972175"/>
          <p14:tracePt t="23725" x="1141413" y="5945188"/>
          <p14:tracePt t="23730" x="1196975" y="5908675"/>
          <p14:tracePt t="23734" x="1223963" y="5881688"/>
          <p14:tracePt t="23740" x="1270000" y="5835650"/>
          <p14:tracePt t="23746" x="1306513" y="5807075"/>
          <p14:tracePt t="23750" x="1350963" y="5753100"/>
          <p14:tracePt t="23754" x="1360488" y="5726113"/>
          <p14:tracePt t="23761" x="1379538" y="5707063"/>
          <p14:tracePt t="23766" x="1397000" y="5689600"/>
          <p14:tracePt t="23770" x="1397000" y="5680075"/>
          <p14:tracePt t="23778" x="1406525" y="5670550"/>
          <p14:tracePt t="23780" x="1406525" y="5661025"/>
          <p14:tracePt t="23790" x="1406525" y="5653088"/>
          <p14:tracePt t="23806" x="1406525" y="5643563"/>
          <p14:tracePt t="23812" x="1397000" y="5643563"/>
          <p14:tracePt t="23816" x="1387475" y="5624513"/>
          <p14:tracePt t="23828" x="1379538" y="5624513"/>
          <p14:tracePt t="23830" x="1379538" y="5616575"/>
          <p14:tracePt t="23836" x="1370013" y="5616575"/>
          <p14:tracePt t="23840" x="1360488" y="5616575"/>
          <p14:tracePt t="23852" x="1360488" y="5607050"/>
          <p14:tracePt t="23856" x="1350963" y="5607050"/>
          <p14:tracePt t="23866" x="1343025" y="5607050"/>
          <p14:tracePt t="23880" x="1333500" y="5624513"/>
          <p14:tracePt t="23882" x="1333500" y="5643563"/>
          <p14:tracePt t="23886" x="1333500" y="5661025"/>
          <p14:tracePt t="23895" x="1333500" y="5680075"/>
          <p14:tracePt t="23896" x="1343025" y="5689600"/>
          <p14:tracePt t="23902" x="1370013" y="5716588"/>
          <p14:tracePt t="23907" x="1379538" y="5734050"/>
          <p14:tracePt t="23913" x="1397000" y="5753100"/>
          <p14:tracePt t="23916" x="1416050" y="5770563"/>
          <p14:tracePt t="23922" x="1433513" y="5780088"/>
          <p14:tracePt t="23928" x="1452563" y="5780088"/>
          <p14:tracePt t="23932" x="1479550" y="5799138"/>
          <p14:tracePt t="23936" x="1497013" y="5807075"/>
          <p14:tracePt t="23944" x="1516063" y="5807075"/>
          <p14:tracePt t="23946" x="1543050" y="5807075"/>
          <p14:tracePt t="23952" x="1552575" y="5807075"/>
          <p14:tracePt t="23956" x="1570038" y="5807075"/>
          <p14:tracePt t="23962" x="1589088" y="5807075"/>
          <p14:tracePt t="23966" x="1606550" y="5807075"/>
          <p14:tracePt t="23979" x="1616075" y="5807075"/>
          <p14:tracePt t="23982" x="1625600" y="5807075"/>
          <p14:tracePt t="23988" x="1625600" y="5799138"/>
          <p14:tracePt t="24010" x="1625600" y="5789613"/>
          <p14:tracePt t="24022" x="1625600" y="5780088"/>
          <p14:tracePt t="24032" x="1625600" y="5770563"/>
          <p14:tracePt t="24038" x="1625600" y="5762625"/>
          <p14:tracePt t="24048" x="1625600" y="5753100"/>
          <p14:tracePt t="24060" x="1616075" y="5743575"/>
          <p14:tracePt t="24068" x="1606550" y="5734050"/>
          <p14:tracePt t="24072" x="1606550" y="5726113"/>
          <p14:tracePt t="24079" x="1606550" y="5716588"/>
          <p14:tracePt t="24158" x="1616075" y="5716588"/>
          <p14:tracePt t="24164" x="1625600" y="5707063"/>
          <p14:tracePt t="24168" x="1635125" y="5707063"/>
          <p14:tracePt t="24175" x="1652588" y="5707063"/>
          <p14:tracePt t="24179" x="1689100" y="5697538"/>
          <p14:tracePt t="24184" x="1717675" y="5697538"/>
          <p14:tracePt t="24188" x="1744663" y="5697538"/>
          <p14:tracePt t="24195" x="1771650" y="5689600"/>
          <p14:tracePt t="24200" x="1827213" y="5689600"/>
          <p14:tracePt t="24204" x="1871663" y="5680075"/>
          <p14:tracePt t="24210" x="1908175" y="5680075"/>
          <p14:tracePt t="24214" x="1963738" y="5680075"/>
          <p14:tracePt t="24220" x="2046288" y="5680075"/>
          <p14:tracePt t="24225" x="2136775" y="5680075"/>
          <p14:tracePt t="24230" x="2192338" y="5680075"/>
          <p14:tracePt t="24234" x="2265363" y="5680075"/>
          <p14:tracePt t="24240" x="2338388" y="5680075"/>
          <p14:tracePt t="24245" x="2392363" y="5680075"/>
          <p14:tracePt t="24250" x="2465388" y="5680075"/>
          <p14:tracePt t="24254" x="2530475" y="5680075"/>
          <p14:tracePt t="24261" x="2566988" y="5680075"/>
          <p14:tracePt t="24264" x="2620963" y="5680075"/>
          <p14:tracePt t="24270" x="2676525" y="5680075"/>
          <p14:tracePt t="24275" x="2720975" y="5680075"/>
          <p14:tracePt t="24280" x="2757488" y="5680075"/>
          <p14:tracePt t="24284" x="2830513" y="5680075"/>
          <p14:tracePt t="24290" x="2886075" y="5680075"/>
          <p14:tracePt t="24295" x="2986088" y="5697538"/>
          <p14:tracePt t="24300" x="3059113" y="5697538"/>
          <p14:tracePt t="24304" x="3132138" y="5697538"/>
          <p14:tracePt t="24311" x="3205163" y="5707063"/>
          <p14:tracePt t="24314" x="3278188" y="5707063"/>
          <p14:tracePt t="24320" x="3343275" y="5707063"/>
          <p14:tracePt t="24325" x="3416300" y="5707063"/>
          <p14:tracePt t="24330" x="3470275" y="5707063"/>
          <p14:tracePt t="24336" x="3506788" y="5707063"/>
          <p14:tracePt t="24340" x="3562350" y="5707063"/>
          <p14:tracePt t="24346" x="3598863" y="5707063"/>
          <p14:tracePt t="24350" x="3625850" y="5707063"/>
          <p14:tracePt t="24356" x="3652838" y="5707063"/>
          <p14:tracePt t="24361" x="3671888" y="5697538"/>
          <p14:tracePt t="24366" x="3689350" y="5697538"/>
          <p14:tracePt t="24370" x="3698875" y="5697538"/>
          <p14:tracePt t="24380" x="3708400" y="5697538"/>
          <p14:tracePt t="24400" x="3716338" y="5697538"/>
          <p14:tracePt t="24420" x="3725863" y="5697538"/>
          <p14:tracePt t="24428" x="3735388" y="5697538"/>
          <p14:tracePt t="24432" x="3744913" y="5689600"/>
          <p14:tracePt t="24445" x="3752850" y="5689600"/>
          <p14:tracePt t="24446" x="3762375" y="5689600"/>
          <p14:tracePt t="24462" x="3771900" y="5689600"/>
          <p14:tracePt t="24588" x="3771900" y="5680075"/>
          <p14:tracePt t="24598" x="3781425" y="5670550"/>
          <p14:tracePt t="24602" x="3781425" y="5661025"/>
          <p14:tracePt t="24610" x="3789363" y="5653088"/>
          <p14:tracePt t="24612" x="3798888" y="5634038"/>
          <p14:tracePt t="24618" x="3817938" y="5616575"/>
          <p14:tracePt t="24622" x="3825875" y="5597525"/>
          <p14:tracePt t="24628" x="3862388" y="5570538"/>
          <p14:tracePt t="24632" x="3890963" y="5534025"/>
          <p14:tracePt t="24638" x="3898900" y="5487988"/>
          <p14:tracePt t="24644" x="3935413" y="5441950"/>
          <p14:tracePt t="24648" x="3944938" y="5414963"/>
          <p14:tracePt t="24652" x="3971925" y="5360988"/>
          <p14:tracePt t="24660" x="3981450" y="5324475"/>
          <p14:tracePt t="24662" x="3990975" y="5268913"/>
          <p14:tracePt t="24668" x="3990975" y="5241925"/>
          <p14:tracePt t="24674" x="3990975" y="5195888"/>
          <p14:tracePt t="24679" x="3990975" y="5159375"/>
          <p14:tracePt t="24684" x="3990975" y="5132388"/>
          <p14:tracePt t="24688" x="3990975" y="5105400"/>
          <p14:tracePt t="24695" x="3971925" y="5068888"/>
          <p14:tracePt t="24698" x="3944938" y="5022850"/>
          <p14:tracePt t="24704" x="3908425" y="4976813"/>
          <p14:tracePt t="24710" x="3890963" y="4930775"/>
          <p14:tracePt t="24714" x="3854450" y="4903788"/>
          <p14:tracePt t="24718" x="3835400" y="4857750"/>
          <p14:tracePt t="24726" x="3817938" y="4830763"/>
          <p14:tracePt t="24729" x="3808413" y="4803775"/>
          <p14:tracePt t="24734" x="3798888" y="4794250"/>
          <p14:tracePt t="24738" x="3789363" y="4794250"/>
          <p14:tracePt t="24745" x="3789363" y="4784725"/>
          <p14:tracePt t="24748" x="3789363" y="4775200"/>
          <p14:tracePt t="24754" x="3781425" y="4775200"/>
          <p14:tracePt t="24759" x="3781425" y="4767263"/>
          <p14:tracePt t="24764" x="3781425" y="4757738"/>
          <p14:tracePt t="24768" x="3771900" y="4738688"/>
          <p14:tracePt t="24774" x="3771900" y="4721225"/>
          <p14:tracePt t="24779" x="3771900" y="4694238"/>
          <p14:tracePt t="24784" x="3771900" y="4675188"/>
          <p14:tracePt t="24790" x="3771900" y="4648200"/>
          <p14:tracePt t="24795" x="3771900" y="4621213"/>
          <p14:tracePt t="24798" x="3771900" y="4575175"/>
          <p14:tracePt t="24804" x="3771900" y="4556125"/>
          <p14:tracePt t="24812" x="3771900" y="4529138"/>
          <p14:tracePt t="24814" x="3762375" y="4502150"/>
          <p14:tracePt t="24820" x="3762375" y="4483100"/>
          <p14:tracePt t="24824" x="3762375" y="4456113"/>
          <p14:tracePt t="24830" x="3762375" y="4419600"/>
          <p14:tracePt t="24834" x="3762375" y="4383088"/>
          <p14:tracePt t="24840" x="3762375" y="4356100"/>
          <p14:tracePt t="24845" x="3762375" y="4319588"/>
          <p14:tracePt t="24850" x="3762375" y="4283075"/>
          <p14:tracePt t="24854" x="3762375" y="4256088"/>
          <p14:tracePt t="24861" x="3762375" y="4210050"/>
          <p14:tracePt t="24864" x="3771900" y="4183063"/>
          <p14:tracePt t="24870" x="3771900" y="4154488"/>
          <p14:tracePt t="24874" x="3781425" y="4137025"/>
          <p14:tracePt t="24880" x="3789363" y="4117975"/>
          <p14:tracePt t="24884" x="3798888" y="4100513"/>
          <p14:tracePt t="24890" x="3817938" y="4064000"/>
          <p14:tracePt t="24895" x="3817938" y="4054475"/>
          <p14:tracePt t="24906" x="3825875" y="4037013"/>
          <p14:tracePt t="24911" x="3835400" y="4027488"/>
          <p14:tracePt t="24916" x="3844925" y="4017963"/>
          <p14:tracePt t="24920" x="3854450" y="4008438"/>
          <p14:tracePt t="24928" x="3862388" y="3990975"/>
          <p14:tracePt t="24936" x="3871913" y="3981450"/>
          <p14:tracePt t="24946" x="3881438" y="3981450"/>
          <p14:tracePt t="24950" x="3881438" y="3971925"/>
          <p14:tracePt t="24956" x="3881438" y="3963988"/>
          <p14:tracePt t="24961" x="3890963" y="3954463"/>
          <p14:tracePt t="24970" x="3908425" y="3944938"/>
          <p14:tracePt t="24978" x="3908425" y="3935413"/>
          <p14:tracePt t="24980" x="3917950" y="3927475"/>
          <p14:tracePt t="24986" x="3927475" y="3917950"/>
          <p14:tracePt t="24990" x="3935413" y="3917950"/>
          <p14:tracePt t="24996" x="3944938" y="3917950"/>
          <p14:tracePt t="25002" x="3944938" y="3908425"/>
          <p14:tracePt t="25006" x="3954463" y="3898900"/>
          <p14:tracePt t="25012" x="3963988" y="3881438"/>
          <p14:tracePt t="25016" x="3971925" y="3871913"/>
          <p14:tracePt t="25020" x="3990975" y="3862388"/>
          <p14:tracePt t="25028" x="4008438" y="3844925"/>
          <p14:tracePt t="25032" x="4027488" y="3835400"/>
          <p14:tracePt t="25036" x="4044950" y="3816350"/>
          <p14:tracePt t="25045" x="4064000" y="3808413"/>
          <p14:tracePt t="25046" x="4083050" y="3798888"/>
          <p14:tracePt t="25052" x="4090988" y="3789363"/>
          <p14:tracePt t="25056" x="4110038" y="3789363"/>
          <p14:tracePt t="25062" x="4119563" y="3789363"/>
          <p14:tracePt t="25066" x="4127500" y="3779838"/>
          <p14:tracePt t="25072" x="4146550" y="3779838"/>
          <p14:tracePt t="25077" x="4164013" y="3762375"/>
          <p14:tracePt t="25082" x="4183063" y="3762375"/>
          <p14:tracePt t="25094" x="4210050" y="3752850"/>
          <p14:tracePt t="25096" x="4229100" y="3752850"/>
          <p14:tracePt t="25102" x="4256088" y="3752850"/>
          <p14:tracePt t="25106" x="4283075" y="3743325"/>
          <p14:tracePt t="25112" x="4310063" y="3743325"/>
          <p14:tracePt t="25118" x="4329113" y="3743325"/>
          <p14:tracePt t="25122" x="4346575" y="3743325"/>
          <p14:tracePt t="25127" x="4356100" y="3743325"/>
          <p14:tracePt t="25132" x="4375150" y="3743325"/>
          <p14:tracePt t="25136" x="4383088" y="3743325"/>
          <p14:tracePt t="25145" x="4392613" y="3743325"/>
          <p14:tracePt t="25148" x="4411663" y="3743325"/>
          <p14:tracePt t="25160" x="4419600" y="3743325"/>
          <p14:tracePt t="25162" x="4429125" y="3743325"/>
          <p14:tracePt t="25172" x="4438650" y="3743325"/>
          <p14:tracePt t="25179" x="4456113" y="3743325"/>
          <p14:tracePt t="25182" x="4475163" y="3752850"/>
          <p14:tracePt t="25188" x="4492625" y="3752850"/>
          <p14:tracePt t="25195" x="4511675" y="3771900"/>
          <p14:tracePt t="25198" x="4521200" y="3771900"/>
          <p14:tracePt t="25202" x="4538663" y="3779838"/>
          <p14:tracePt t="25212" x="4557713" y="3789363"/>
          <p14:tracePt t="25218" x="4565650" y="3798888"/>
          <p14:tracePt t="25228" x="4575175" y="3798888"/>
          <p14:tracePt t="25232" x="4575175" y="3808413"/>
          <p14:tracePt t="25238" x="4575175" y="3816350"/>
          <p14:tracePt t="25245" x="4584700" y="3816350"/>
          <p14:tracePt t="25248" x="4594225" y="3816350"/>
          <p14:tracePt t="25252" x="4602163" y="3835400"/>
          <p14:tracePt t="25268" x="4611688" y="3835400"/>
          <p14:tracePt t="25274" x="4611688" y="3844925"/>
          <p14:tracePt t="25279" x="4621213" y="3852863"/>
          <p14:tracePt t="25284" x="4630738" y="3862388"/>
          <p14:tracePt t="25288" x="4630738" y="3881438"/>
          <p14:tracePt t="25298" x="4638675" y="3917950"/>
          <p14:tracePt t="25302" x="4638675" y="3935413"/>
          <p14:tracePt t="25310" x="4638675" y="3971925"/>
          <p14:tracePt t="25312" x="4638675" y="4000500"/>
          <p14:tracePt t="25318" x="4638675" y="4037013"/>
          <p14:tracePt t="25322" x="4638675" y="4064000"/>
          <p14:tracePt t="25329" x="4638675" y="4110038"/>
          <p14:tracePt t="25332" x="4638675" y="4164013"/>
          <p14:tracePt t="25338" x="4638675" y="4200525"/>
          <p14:tracePt t="25345" x="4638675" y="4246563"/>
          <p14:tracePt t="25348" x="4638675" y="4300538"/>
          <p14:tracePt t="25352" x="4621213" y="4346575"/>
          <p14:tracePt t="25362" x="4621213" y="4438650"/>
          <p14:tracePt t="25368" x="4621213" y="4483100"/>
          <p14:tracePt t="25375" x="4621213" y="4538663"/>
          <p14:tracePt t="25379" x="4621213" y="4565650"/>
          <p14:tracePt t="25382" x="4621213" y="4611688"/>
          <p14:tracePt t="25388" x="4638675" y="4648200"/>
          <p14:tracePt t="25395" x="4648200" y="4694238"/>
          <p14:tracePt t="25398" x="4648200" y="4721225"/>
          <p14:tracePt t="25404" x="4657725" y="4757738"/>
          <p14:tracePt t="25411" x="4657725" y="4784725"/>
          <p14:tracePt t="25414" x="4657725" y="4811713"/>
          <p14:tracePt t="25418" x="4667250" y="4830763"/>
          <p14:tracePt t="25424" x="4667250" y="4857750"/>
          <p14:tracePt t="25429" x="4667250" y="4884738"/>
          <p14:tracePt t="25434" x="4667250" y="4922838"/>
          <p14:tracePt t="25438" x="4667250" y="4959350"/>
          <p14:tracePt t="25445" x="4667250" y="4976813"/>
          <p14:tracePt t="25448" x="4667250" y="4995863"/>
          <p14:tracePt t="25454" x="4667250" y="5022850"/>
          <p14:tracePt t="25461" x="4667250" y="5040313"/>
          <p14:tracePt t="25464" x="4667250" y="5059363"/>
          <p14:tracePt t="25468" x="4667250" y="5076825"/>
          <p14:tracePt t="25475" x="4667250" y="5095875"/>
          <p14:tracePt t="25478" x="4667250" y="5105400"/>
          <p14:tracePt t="25484" x="4667250" y="5113338"/>
          <p14:tracePt t="25490" x="4667250" y="5122863"/>
          <p14:tracePt t="25495" x="4667250" y="5141913"/>
          <p14:tracePt t="25512" x="4667250" y="5149850"/>
          <p14:tracePt t="25514" x="4667250" y="5159375"/>
          <p14:tracePt t="25534" x="4667250" y="5168900"/>
          <p14:tracePt t="25540" x="4667250" y="5178425"/>
          <p14:tracePt t="25550" x="4667250" y="5186363"/>
          <p14:tracePt t="25554" x="4667250" y="5205413"/>
          <p14:tracePt t="25562" x="4667250" y="5222875"/>
          <p14:tracePt t="25564" x="4667250" y="5241925"/>
          <p14:tracePt t="25570" x="4657725" y="5251450"/>
          <p14:tracePt t="25578" x="4657725" y="5268913"/>
          <p14:tracePt t="25580" x="4648200" y="5295900"/>
          <p14:tracePt t="25584" x="4648200" y="5305425"/>
          <p14:tracePt t="25590" x="4648200" y="5314950"/>
          <p14:tracePt t="25596" x="4648200" y="5324475"/>
          <p14:tracePt t="25602" x="4638675" y="5332413"/>
          <p14:tracePt t="25656" x="4638675" y="5341938"/>
          <p14:tracePt t="25662" x="4638675" y="5351463"/>
          <p14:tracePt t="25666" x="4638675" y="5378450"/>
          <p14:tracePt t="25672" x="4638675" y="5397500"/>
          <p14:tracePt t="25678" x="4638675" y="5424488"/>
          <p14:tracePt t="25682" x="4638675" y="5441950"/>
          <p14:tracePt t="25686" x="4638675" y="5451475"/>
          <p14:tracePt t="25694" x="4638675" y="5478463"/>
          <p14:tracePt t="25696" x="4638675" y="5487988"/>
          <p14:tracePt t="25702" x="4638675" y="5497513"/>
          <p14:tracePt t="25706" x="4638675" y="5507038"/>
          <p14:tracePt t="25732" x="4638675" y="5514975"/>
          <p14:tracePt t="25792" x="4638675" y="5507038"/>
          <p14:tracePt t="25798" x="4630738" y="5497513"/>
          <p14:tracePt t="25810" x="4630738" y="5487988"/>
          <p14:tracePt t="25812" x="4630738" y="5470525"/>
          <p14:tracePt t="25818" x="4621213" y="5461000"/>
          <p14:tracePt t="25824" x="4621213" y="5441950"/>
          <p14:tracePt t="25828" x="4621213" y="5424488"/>
          <p14:tracePt t="25834" x="4621213" y="5405438"/>
          <p14:tracePt t="25844" x="4621213" y="5378450"/>
          <p14:tracePt t="25848" x="4621213" y="5351463"/>
          <p14:tracePt t="25854" x="4621213" y="5314950"/>
          <p14:tracePt t="25861" x="4621213" y="5278438"/>
          <p14:tracePt t="25864" x="4621213" y="5251450"/>
          <p14:tracePt t="25868" x="4621213" y="5205413"/>
          <p14:tracePt t="25874" x="4621213" y="5178425"/>
          <p14:tracePt t="25878" x="4621213" y="5132388"/>
          <p14:tracePt t="25884" x="4621213" y="5105400"/>
          <p14:tracePt t="25888" x="4621213" y="5068888"/>
          <p14:tracePt t="25894" x="4621213" y="5040313"/>
          <p14:tracePt t="25900" x="4621213" y="4995863"/>
          <p14:tracePt t="25912" x="4621213" y="4922838"/>
          <p14:tracePt t="25912" x="4621213" y="4884738"/>
          <p14:tracePt t="25918" x="4621213" y="4867275"/>
          <p14:tracePt t="25925" x="4611688" y="4840288"/>
          <p14:tracePt t="25928" x="4611688" y="4811713"/>
          <p14:tracePt t="25932" x="4602163" y="4794250"/>
          <p14:tracePt t="25938" x="4602163" y="4775200"/>
          <p14:tracePt t="25944" x="4602163" y="4738688"/>
          <p14:tracePt t="25948" x="4602163" y="4721225"/>
          <p14:tracePt t="25960" x="4602163" y="4711700"/>
          <p14:tracePt t="25964" x="4602163" y="4702175"/>
          <p14:tracePt t="25968" x="4602163" y="4694238"/>
          <p14:tracePt t="25974" x="4602163" y="4684713"/>
          <p14:tracePt t="25978" x="4602163" y="4675188"/>
          <p14:tracePt t="25996" x="4602163" y="4648200"/>
          <p14:tracePt t="25998" x="4602163" y="4638675"/>
          <p14:tracePt t="26004" x="4602163" y="4629150"/>
          <p14:tracePt t="26011" x="4602163" y="4621213"/>
          <p14:tracePt t="26014" x="4602163" y="4611688"/>
          <p14:tracePt t="26018" x="4602163" y="4592638"/>
          <p14:tracePt t="26028" x="4602163" y="4584700"/>
          <p14:tracePt t="26034" x="4602163" y="4565650"/>
          <p14:tracePt t="26040" x="4602163" y="4556125"/>
          <p14:tracePt t="26045" x="4602163" y="4538663"/>
          <p14:tracePt t="26048" x="4602163" y="4519613"/>
          <p14:tracePt t="26054" x="4602163" y="4502150"/>
          <p14:tracePt t="26064" x="4602163" y="4475163"/>
          <p14:tracePt t="26070" x="4602163" y="4456113"/>
          <p14:tracePt t="26074" x="4602163" y="4429125"/>
          <p14:tracePt t="26081" x="4602163" y="4410075"/>
          <p14:tracePt t="26084" x="4602163" y="4392613"/>
          <p14:tracePt t="26090" x="4602163" y="4356100"/>
          <p14:tracePt t="26100" x="4602163" y="4346575"/>
          <p14:tracePt t="26104" x="4594225" y="4337050"/>
          <p14:tracePt t="26114" x="4594225" y="4329113"/>
          <p14:tracePt t="26130" x="4594225" y="4319588"/>
          <p14:tracePt t="26250" x="4594225" y="4310063"/>
          <p14:tracePt t="26280" x="4602163" y="4310063"/>
          <p14:tracePt t="26293" x="4621213" y="4310063"/>
          <p14:tracePt t="26296" x="4630738" y="4310063"/>
          <p14:tracePt t="26300" x="4638675" y="4310063"/>
          <p14:tracePt t="26313" x="4648200" y="4310063"/>
          <p14:tracePt t="26316" x="4667250" y="4310063"/>
          <p14:tracePt t="26322" x="4675188" y="4310063"/>
          <p14:tracePt t="26328" x="4694238" y="4310063"/>
          <p14:tracePt t="26332" x="4711700" y="4310063"/>
          <p14:tracePt t="26336" x="4730750" y="4310063"/>
          <p14:tracePt t="26344" x="4748213" y="4310063"/>
          <p14:tracePt t="26346" x="4767263" y="4310063"/>
          <p14:tracePt t="26352" x="4776788" y="4310063"/>
          <p14:tracePt t="26356" x="4794250" y="4310063"/>
          <p14:tracePt t="26362" x="4830763" y="4310063"/>
          <p14:tracePt t="26366" x="4840288" y="4310063"/>
          <p14:tracePt t="26372" x="4849813" y="4310063"/>
          <p14:tracePt t="26378" x="4867275" y="4310063"/>
          <p14:tracePt t="26382" x="4886325" y="4310063"/>
          <p14:tracePt t="26386" x="4903788" y="4310063"/>
          <p14:tracePt t="26394" x="4922838" y="4310063"/>
          <p14:tracePt t="26396" x="4940300" y="4310063"/>
          <p14:tracePt t="26402" x="4949825" y="4310063"/>
          <p14:tracePt t="26411" x="4959350" y="4310063"/>
          <p14:tracePt t="26412" x="4968875" y="4310063"/>
          <p14:tracePt t="26418" x="4986338" y="4310063"/>
          <p14:tracePt t="26422" x="4995863" y="4310063"/>
          <p14:tracePt t="26428" x="5005388" y="4310063"/>
          <p14:tracePt t="26432" x="5013325" y="4310063"/>
          <p14:tracePt t="26438" x="5022850" y="4310063"/>
          <p14:tracePt t="26452" x="5032375" y="4310063"/>
          <p14:tracePt t="26461" x="5041900" y="4310063"/>
          <p14:tracePt t="26462" x="5049838" y="4310063"/>
          <p14:tracePt t="26468" x="5059363" y="4310063"/>
          <p14:tracePt t="26478" x="5078413" y="4310063"/>
          <p14:tracePt t="26488" x="5086350" y="4310063"/>
          <p14:tracePt t="26494" x="5095875" y="4310063"/>
          <p14:tracePt t="26498" x="5105400" y="4310063"/>
          <p14:tracePt t="26502" x="5114925" y="4310063"/>
          <p14:tracePt t="26510" x="5122863" y="4310063"/>
          <p14:tracePt t="26512" x="5132388" y="4310063"/>
          <p14:tracePt t="26522" x="5151438" y="4310063"/>
          <p14:tracePt t="26528" x="5159375" y="4310063"/>
          <p14:tracePt t="26534" x="5168900" y="4310063"/>
          <p14:tracePt t="26538" x="5178425" y="4310063"/>
          <p14:tracePt t="26548" x="5187950" y="4310063"/>
          <p14:tracePt t="26554" x="5195888" y="4310063"/>
          <p14:tracePt t="26564" x="5205413" y="4310063"/>
          <p14:tracePt t="26568" x="5214938" y="4310063"/>
          <p14:tracePt t="26576" x="5224463" y="4310063"/>
          <p14:tracePt t="26578" x="5232400" y="4310063"/>
          <p14:tracePt t="26584" x="5241925" y="4310063"/>
          <p14:tracePt t="26588" x="5251450" y="4310063"/>
          <p14:tracePt t="26594" x="5260975" y="4310063"/>
          <p14:tracePt t="26598" x="5268913" y="4310063"/>
          <p14:tracePt t="26604" x="5287963" y="4310063"/>
          <p14:tracePt t="26611" x="5297488" y="4310063"/>
          <p14:tracePt t="26614" x="5305425" y="4310063"/>
          <p14:tracePt t="26618" x="5314950" y="4310063"/>
          <p14:tracePt t="26630" x="5334000" y="4310063"/>
          <p14:tracePt t="26640" x="5341938" y="4319588"/>
          <p14:tracePt t="26645" x="5351463" y="4319588"/>
          <p14:tracePt t="26654" x="5360988" y="4319588"/>
          <p14:tracePt t="26661" x="5370513" y="4319588"/>
          <p14:tracePt t="26670" x="5378450" y="4319588"/>
          <p14:tracePt t="26680" x="5387975" y="4319588"/>
          <p14:tracePt t="26710" x="5397500" y="4319588"/>
          <p14:tracePt t="26714" x="5407025" y="4319588"/>
          <p14:tracePt t="26726" x="5424488" y="4319588"/>
          <p14:tracePt t="26734" x="5434013" y="4319588"/>
          <p14:tracePt t="26741" x="5443538" y="4319588"/>
          <p14:tracePt t="26756" x="5451475" y="4319588"/>
          <p14:tracePt t="26761" x="5461000" y="4319588"/>
          <p14:tracePt t="26770" x="5470525" y="4319588"/>
          <p14:tracePt t="26778" x="5470525" y="4329113"/>
          <p14:tracePt t="26780" x="5480050" y="4329113"/>
          <p14:tracePt t="26791" x="5487988" y="4329113"/>
          <p14:tracePt t="26806" x="5497513" y="4329113"/>
          <p14:tracePt t="26827" x="5507038" y="4329113"/>
          <p14:tracePt t="26830" x="5516563" y="4329113"/>
          <p14:tracePt t="26846" x="5524500" y="4329113"/>
          <p14:tracePt t="26856" x="5534025" y="4329113"/>
          <p14:tracePt t="26862" x="5543550" y="4329113"/>
          <p14:tracePt t="26878" x="5553075" y="4329113"/>
          <p14:tracePt t="26922" x="5561013" y="4329113"/>
          <p14:tracePt t="26927" x="5570538" y="4329113"/>
          <p14:tracePt t="26946" x="5580063" y="4329113"/>
          <p14:tracePt t="26952" x="5589588" y="4329113"/>
          <p14:tracePt t="26968" x="5597525" y="4329113"/>
          <p14:tracePt t="26972" x="5607050" y="4329113"/>
          <p14:tracePt t="27976" x="5616575" y="4329113"/>
          <p14:tracePt t="27982" x="5643563" y="4329113"/>
          <p14:tracePt t="27986" x="5670550" y="4329113"/>
          <p14:tracePt t="27996" x="5762625" y="4329113"/>
          <p14:tracePt t="28002" x="5799138" y="4329113"/>
          <p14:tracePt t="28006" x="5835650" y="4329113"/>
          <p14:tracePt t="28010" x="5891213" y="4329113"/>
          <p14:tracePt t="28017" x="5927725" y="4329113"/>
          <p14:tracePt t="28020" x="5954713" y="4329113"/>
          <p14:tracePt t="28027" x="5972175" y="4329113"/>
          <p14:tracePt t="28032" x="5981700" y="4329113"/>
          <p14:tracePt t="28036" x="5991225" y="4329113"/>
          <p14:tracePt t="28044" x="6000750" y="4329113"/>
          <p14:tracePt t="28052" x="6008688" y="4329113"/>
          <p14:tracePt t="28082" x="6018213" y="4329113"/>
          <p14:tracePt t="28112" x="6027738" y="4329113"/>
          <p14:tracePt t="28116" x="6037263" y="4329113"/>
          <p14:tracePt t="28128" x="6054725" y="4329113"/>
          <p14:tracePt t="28132" x="6054725" y="4337050"/>
          <p14:tracePt t="28146" x="6064250" y="4346575"/>
          <p14:tracePt t="28162" x="6081713" y="4356100"/>
          <p14:tracePt t="28172" x="6081713" y="4365625"/>
          <p14:tracePt t="28178" x="6091238" y="4365625"/>
          <p14:tracePt t="28182" x="6091238" y="4373563"/>
          <p14:tracePt t="28188" x="6100763" y="4373563"/>
          <p14:tracePt t="28202" x="6110288" y="4373563"/>
          <p14:tracePt t="28211" x="6110288" y="4383088"/>
          <p14:tracePt t="28222" x="6110288" y="4392613"/>
          <p14:tracePt t="28228" x="6118225" y="4402138"/>
          <p14:tracePt t="28239" x="6118225" y="4410075"/>
          <p14:tracePt t="28244" x="6127750" y="4410075"/>
          <p14:tracePt t="28249" x="6127750" y="4419600"/>
          <p14:tracePt t="28278" x="6127750" y="4429125"/>
          <p14:tracePt t="28304" x="6137275" y="4438650"/>
          <p14:tracePt t="28380" x="6146800" y="4438650"/>
          <p14:tracePt t="28390" x="6154738" y="4446588"/>
          <p14:tracePt t="28400" x="6164263" y="4446588"/>
          <p14:tracePt t="28404" x="6173788" y="4446588"/>
          <p14:tracePt t="28411" x="6191250" y="4446588"/>
          <p14:tracePt t="28414" x="6200775" y="4446588"/>
          <p14:tracePt t="28420" x="6219825" y="4446588"/>
          <p14:tracePt t="28426" x="6246813" y="4446588"/>
          <p14:tracePt t="28430" x="6264275" y="4446588"/>
          <p14:tracePt t="28434" x="6292850" y="4446588"/>
          <p14:tracePt t="28440" x="6337300" y="4446588"/>
          <p14:tracePt t="28444" x="6365875" y="4446588"/>
          <p14:tracePt t="28450" x="6392863" y="4446588"/>
          <p14:tracePt t="28454" x="6446838" y="4446588"/>
          <p14:tracePt t="28460" x="6483350" y="4446588"/>
          <p14:tracePt t="28464" x="6529388" y="4446588"/>
          <p14:tracePt t="28470" x="6565900" y="4446588"/>
          <p14:tracePt t="28477" x="6602413" y="4446588"/>
          <p14:tracePt t="28480" x="6638925" y="4446588"/>
          <p14:tracePt t="28486" x="6667500" y="4446588"/>
          <p14:tracePt t="28491" x="6684963" y="4446588"/>
          <p14:tracePt t="28494" x="6711950" y="4446588"/>
          <p14:tracePt t="28500" x="6748463" y="4446588"/>
          <p14:tracePt t="28506" x="6767513" y="4446588"/>
          <p14:tracePt t="28513" x="6784975" y="4446588"/>
          <p14:tracePt t="28516" x="6794500" y="4446588"/>
          <p14:tracePt t="28522" x="6813550" y="4446588"/>
          <p14:tracePt t="28527" x="6831013" y="4446588"/>
          <p14:tracePt t="28532" x="6840538" y="4446588"/>
          <p14:tracePt t="28536" x="6858000" y="4446588"/>
          <p14:tracePt t="28544" x="6867525" y="4446588"/>
          <p14:tracePt t="28546" x="6877050" y="4446588"/>
          <p14:tracePt t="28552" x="6886575" y="4446588"/>
          <p14:tracePt t="28556" x="6894513" y="4446588"/>
          <p14:tracePt t="28562" x="6913563" y="4446588"/>
          <p14:tracePt t="28566" x="6923088" y="4446588"/>
          <p14:tracePt t="28573" x="6940550" y="4446588"/>
          <p14:tracePt t="28577" x="6950075" y="4446588"/>
          <p14:tracePt t="28582" x="6959600" y="4446588"/>
          <p14:tracePt t="28587" x="6967538" y="4446588"/>
          <p14:tracePt t="28594" x="6977063" y="4446588"/>
          <p14:tracePt t="28598" x="6996113" y="4446588"/>
          <p14:tracePt t="28602" x="7004050" y="4446588"/>
          <p14:tracePt t="28606" x="7013575" y="4446588"/>
          <p14:tracePt t="28612" x="7023100" y="4446588"/>
          <p14:tracePt t="28622" x="7040563" y="4446588"/>
          <p14:tracePt t="28632" x="7059613" y="4446588"/>
          <p14:tracePt t="28638" x="7069138" y="4446588"/>
          <p14:tracePt t="28644" x="7077075" y="4446588"/>
          <p14:tracePt t="28649" x="7086600" y="4446588"/>
          <p14:tracePt t="28652" x="7096125" y="4446588"/>
          <p14:tracePt t="28660" x="7113588" y="4446588"/>
          <p14:tracePt t="28662" x="7113588" y="4456113"/>
          <p14:tracePt t="28668" x="7123113" y="4456113"/>
          <p14:tracePt t="28673" x="7132638" y="4456113"/>
          <p14:tracePt t="28678" x="7150100" y="4456113"/>
          <p14:tracePt t="28682" x="7159625" y="4456113"/>
          <p14:tracePt t="28688" x="7169150" y="4456113"/>
          <p14:tracePt t="28704" x="7186613" y="4456113"/>
          <p14:tracePt t="28712" x="7205663" y="4456113"/>
          <p14:tracePt t="28722" x="7215188" y="4456113"/>
          <p14:tracePt t="28728" x="7223125" y="4456113"/>
          <p14:tracePt t="28734" x="7232650" y="4456113"/>
          <p14:tracePt t="28738" x="7242175" y="4456113"/>
          <p14:tracePt t="28749" x="7251700" y="4456113"/>
          <p14:tracePt t="28754" x="7259638" y="4456113"/>
          <p14:tracePt t="28760" x="7269163" y="4456113"/>
          <p14:tracePt t="28765" x="7288213" y="4456113"/>
          <p14:tracePt t="28768" x="7305675" y="4456113"/>
          <p14:tracePt t="28777" x="7315200" y="4456113"/>
          <p14:tracePt t="28778" x="7324725" y="4456113"/>
          <p14:tracePt t="28784" x="7334250" y="4456113"/>
          <p14:tracePt t="28788" x="7351713" y="4456113"/>
          <p14:tracePt t="28794" x="7361238" y="4456113"/>
          <p14:tracePt t="28798" x="7370763" y="4456113"/>
          <p14:tracePt t="28804" x="7388225" y="4456113"/>
          <p14:tracePt t="28814" x="7397750" y="4456113"/>
          <p14:tracePt t="28827" x="7407275" y="4456113"/>
          <p14:tracePt t="28830" x="7415213" y="4456113"/>
          <p14:tracePt t="28834" x="7424738" y="4456113"/>
          <p14:tracePt t="28844" x="7434263" y="4456113"/>
          <p14:tracePt t="28850" x="7443788" y="4456113"/>
          <p14:tracePt t="28860" x="7451725" y="4456113"/>
          <p14:tracePt t="28864" x="7461250" y="4456113"/>
          <p14:tracePt t="28870" x="7480300" y="4456113"/>
          <p14:tracePt t="28877" x="7488238" y="4456113"/>
          <p14:tracePt t="28880" x="7497763" y="4456113"/>
          <p14:tracePt t="28896" x="7516813" y="4456113"/>
          <p14:tracePt t="28956" x="7524750" y="4456113"/>
          <p14:tracePt t="29036" x="7524750" y="4465638"/>
          <p14:tracePt t="29040" x="7534275" y="4465638"/>
          <p14:tracePt t="29052" x="7543800" y="4465638"/>
          <p14:tracePt t="29056" x="7553325" y="4465638"/>
          <p14:tracePt t="29066" x="7561263" y="4465638"/>
          <p14:tracePt t="29514" x="7570788" y="4465638"/>
          <p14:tracePt t="30140" x="7570788" y="4475163"/>
          <p14:tracePt t="30150" x="7570788" y="4483100"/>
          <p14:tracePt t="30158" x="7570788" y="4492625"/>
          <p14:tracePt t="30160" x="7570788" y="4502150"/>
          <p14:tracePt t="30166" x="7570788" y="4519613"/>
          <p14:tracePt t="30170" x="7570788" y="4529138"/>
          <p14:tracePt t="30177" x="7570788" y="4538663"/>
          <p14:tracePt t="30186" x="7570788" y="4548188"/>
          <p14:tracePt t="30190" x="7570788" y="4556125"/>
          <p14:tracePt t="30196" x="7570788" y="4565650"/>
          <p14:tracePt t="30206" x="7570788" y="4575175"/>
          <p14:tracePt t="30210" x="7570788" y="4584700"/>
          <p14:tracePt t="30216" x="7570788" y="4592638"/>
          <p14:tracePt t="30222" x="7561263" y="4592638"/>
          <p14:tracePt t="30232" x="7561263" y="4602163"/>
          <p14:tracePt t="30237" x="7561263" y="4611688"/>
          <p14:tracePt t="30257" x="7561263" y="4621213"/>
          <p14:tracePt t="30263" x="7561263" y="4629150"/>
          <p14:tracePt t="30266" x="7561263" y="4638675"/>
          <p14:tracePt t="30272" x="7561263" y="4648200"/>
          <p14:tracePt t="30286" x="7561263" y="4665663"/>
          <p14:tracePt t="30294" x="7561263" y="4675188"/>
          <p14:tracePt t="30296" x="7561263" y="4684713"/>
          <p14:tracePt t="30303" x="7553325" y="4694238"/>
          <p14:tracePt t="30308" x="7553325" y="4702175"/>
          <p14:tracePt t="30312" x="7553325" y="4711700"/>
          <p14:tracePt t="30322" x="7553325" y="4721225"/>
          <p14:tracePt t="30327" x="7553325" y="4730750"/>
          <p14:tracePt t="30332" x="7553325" y="4738688"/>
          <p14:tracePt t="30338" x="7553325" y="4748213"/>
          <p14:tracePt t="30344" x="7553325" y="4757738"/>
          <p14:tracePt t="30348" x="7553325" y="4767263"/>
          <p14:tracePt t="30360" x="7543800" y="4775200"/>
          <p14:tracePt t="30362" x="7543800" y="4794250"/>
          <p14:tracePt t="30372" x="7543800" y="4811713"/>
          <p14:tracePt t="30378" x="7543800" y="4821238"/>
          <p14:tracePt t="30382" x="7543800" y="4830763"/>
          <p14:tracePt t="30388" x="7543800" y="4840288"/>
          <p14:tracePt t="30394" x="7534275" y="4848225"/>
          <p14:tracePt t="30398" x="7534275" y="4857750"/>
          <p14:tracePt t="30407" x="7534275" y="4876800"/>
          <p14:tracePt t="30413" x="7534275" y="4894263"/>
          <p14:tracePt t="30416" x="7534275" y="4913313"/>
          <p14:tracePt t="30422" x="7534275" y="4930775"/>
          <p14:tracePt t="30432" x="7534275" y="4949825"/>
          <p14:tracePt t="30436" x="7534275" y="4959350"/>
          <p14:tracePt t="30444" x="7534275" y="4967288"/>
          <p14:tracePt t="30453" x="7534275" y="4976813"/>
          <p14:tracePt t="30462" x="7534275" y="4986338"/>
          <p14:tracePt t="30468" x="7534275" y="4995863"/>
          <p14:tracePt t="30478" x="7534275" y="5003800"/>
          <p14:tracePt t="30488" x="7534275" y="5013325"/>
          <p14:tracePt t="30502" x="7534275" y="5022850"/>
          <p14:tracePt t="30512" x="7534275" y="5032375"/>
          <p14:tracePt t="30518" x="7534275" y="5040313"/>
          <p14:tracePt t="30522" x="7534275" y="5049838"/>
          <p14:tracePt t="30528" x="7534275" y="5059363"/>
          <p14:tracePt t="30532" x="7534275" y="5068888"/>
          <p14:tracePt t="30538" x="7534275" y="5076825"/>
          <p14:tracePt t="30544" x="7534275" y="5086350"/>
          <p14:tracePt t="30552" x="7534275" y="5105400"/>
          <p14:tracePt t="30569" x="7534275" y="5113338"/>
          <p14:tracePt t="30576" x="7534275" y="5122863"/>
          <p14:tracePt t="30584" x="7534275" y="5132388"/>
          <p14:tracePt t="30594" x="7534275" y="5141913"/>
          <p14:tracePt t="30604" x="7534275" y="5149850"/>
          <p14:tracePt t="30626" x="7534275" y="5159375"/>
          <p14:tracePt t="30628" x="7534275" y="5168900"/>
          <p14:tracePt t="30638" x="7534275" y="5178425"/>
          <p14:tracePt t="30644" x="7524750" y="5186363"/>
          <p14:tracePt t="30660" x="7524750" y="5195888"/>
          <p14:tracePt t="30664" x="7524750" y="5205413"/>
          <p14:tracePt t="30677" x="7524750" y="5214938"/>
          <p14:tracePt t="30684" x="7524750" y="5222875"/>
          <p14:tracePt t="30692" x="7524750" y="5232400"/>
          <p14:tracePt t="30700" x="7524750" y="5241925"/>
          <p14:tracePt t="30704" x="7524750" y="5251450"/>
          <p14:tracePt t="30710" x="7524750" y="5259388"/>
          <p14:tracePt t="30727" x="7524750" y="5268913"/>
          <p14:tracePt t="30730" x="7524750" y="5278438"/>
          <p14:tracePt t="30734" x="7524750" y="5295900"/>
          <p14:tracePt t="30742" x="7524750" y="5305425"/>
          <p14:tracePt t="30744" x="7524750" y="5314950"/>
          <p14:tracePt t="30750" x="7524750" y="5324475"/>
          <p14:tracePt t="30754" x="7534275" y="5332413"/>
          <p14:tracePt t="30764" x="7534275" y="5341938"/>
          <p14:tracePt t="30777" x="7534275" y="5360988"/>
          <p14:tracePt t="30784" x="7534275" y="5378450"/>
          <p14:tracePt t="30794" x="7543800" y="5378450"/>
          <p14:tracePt t="30800" x="7543800" y="5387975"/>
          <p14:tracePt t="30810" x="7543800" y="5397500"/>
          <p14:tracePt t="30846" x="7543800" y="5405438"/>
          <p14:tracePt t="30860" x="7543800" y="5414963"/>
          <p14:tracePt t="30866" x="7543800" y="5424488"/>
          <p14:tracePt t="30870" x="7543800" y="5434013"/>
          <p14:tracePt t="30877" x="7553325" y="5441950"/>
          <p14:tracePt t="30880" x="7553325" y="5461000"/>
          <p14:tracePt t="30896" x="7561263" y="5470525"/>
          <p14:tracePt t="30900" x="7561263" y="5478463"/>
          <p14:tracePt t="30910" x="7561263" y="5487988"/>
          <p14:tracePt t="30927" x="7561263" y="5497513"/>
          <p14:tracePt t="30972" x="7561263" y="5507038"/>
          <p14:tracePt t="30982" x="7561263" y="5514975"/>
          <p14:tracePt t="30993" x="7561263" y="5524500"/>
          <p14:tracePt t="30996" x="7561263" y="5534025"/>
          <p14:tracePt t="31002" x="7561263" y="5543550"/>
          <p14:tracePt t="31010" x="7561263" y="5551488"/>
          <p14:tracePt t="31012" x="7561263" y="5561013"/>
          <p14:tracePt t="31022" x="7561263" y="5570538"/>
          <p14:tracePt t="31098" x="7561263" y="5580063"/>
          <p14:tracePt t="31132" x="7561263" y="5588000"/>
          <p14:tracePt t="31158" x="7561263" y="5597525"/>
          <p14:tracePt t="31188" x="7561263" y="5607050"/>
          <p14:tracePt t="31198" x="7561263" y="5616575"/>
          <p14:tracePt t="31204" x="7561263" y="5624513"/>
          <p14:tracePt t="31210" x="7561263" y="5634038"/>
          <p14:tracePt t="31214" x="7570788" y="5653088"/>
          <p14:tracePt t="31218" x="7570788" y="5670550"/>
          <p14:tracePt t="31227" x="7570788" y="5689600"/>
          <p14:tracePt t="31228" x="7570788" y="5697538"/>
          <p14:tracePt t="31234" x="7570788" y="5716588"/>
          <p14:tracePt t="31238" x="7580313" y="5726113"/>
          <p14:tracePt t="31248" x="7580313" y="5734050"/>
          <p14:tracePt t="31254" x="7580313" y="5743575"/>
          <p14:tracePt t="31294" x="7580313" y="5753100"/>
          <p14:tracePt t="31450" x="7580313" y="5762625"/>
          <p14:tracePt t="31466" x="7580313" y="5770563"/>
          <p14:tracePt t="31470" x="7580313" y="5780088"/>
          <p14:tracePt t="31487" x="7580313" y="5789613"/>
          <p14:tracePt t="31496" x="7580313" y="5799138"/>
          <p14:tracePt t="31512" x="7580313" y="5807075"/>
          <p14:tracePt t="31516" x="7580313" y="5816600"/>
          <p14:tracePt t="31527" x="7580313" y="5826125"/>
          <p14:tracePt t="31546" x="7580313" y="5835650"/>
          <p14:tracePt t="31552" x="7570788" y="5835650"/>
          <p14:tracePt t="31557" x="7570788" y="5853113"/>
          <p14:tracePt t="31562" x="7561263" y="5853113"/>
          <p14:tracePt t="31566" x="7561263" y="5872163"/>
          <p14:tracePt t="31572" x="7561263" y="5881688"/>
          <p14:tracePt t="31577" x="7561263" y="5889625"/>
          <p14:tracePt t="31582" x="7553325" y="5899150"/>
          <p14:tracePt t="31586" x="7543800" y="5908675"/>
          <p14:tracePt t="31594" x="7524750" y="5918200"/>
          <p14:tracePt t="31602" x="7524750" y="5926138"/>
          <p14:tracePt t="31610" x="7516813" y="5926138"/>
          <p14:tracePt t="31612" x="7507288" y="5935663"/>
          <p14:tracePt t="31622" x="7497763" y="5935663"/>
          <p14:tracePt t="31628" x="7497763" y="5954713"/>
          <p14:tracePt t="31632" x="7488238" y="5954713"/>
          <p14:tracePt t="31638" x="7480300" y="5954713"/>
          <p14:tracePt t="31644" x="7470775" y="5954713"/>
          <p14:tracePt t="31652" x="7461250" y="5962650"/>
          <p14:tracePt t="31661" x="7451725" y="5962650"/>
          <p14:tracePt t="31662" x="7434263" y="5962650"/>
          <p14:tracePt t="31668" x="7434263" y="5972175"/>
          <p14:tracePt t="31672" x="7424738" y="5972175"/>
          <p14:tracePt t="31678" x="7407275" y="5972175"/>
          <p14:tracePt t="31682" x="7388225" y="5972175"/>
          <p14:tracePt t="31688" x="7370763" y="5972175"/>
          <p14:tracePt t="31694" x="7351713" y="5972175"/>
          <p14:tracePt t="31698" x="7334250" y="5972175"/>
          <p14:tracePt t="31702" x="7315200" y="5981700"/>
          <p14:tracePt t="31710" x="7296150" y="5981700"/>
          <p14:tracePt t="31712" x="7278688" y="5981700"/>
          <p14:tracePt t="31718" x="7259638" y="5981700"/>
          <p14:tracePt t="31722" x="7251700" y="5981700"/>
          <p14:tracePt t="31728" x="7242175" y="5981700"/>
          <p14:tracePt t="31734" x="7223125" y="5981700"/>
          <p14:tracePt t="31738" x="7205663" y="5981700"/>
          <p14:tracePt t="31744" x="7196138" y="5981700"/>
          <p14:tracePt t="31748" x="7178675" y="5981700"/>
          <p14:tracePt t="31754" x="7169150" y="5981700"/>
          <p14:tracePt t="31760" x="7159625" y="5981700"/>
          <p14:tracePt t="31764" x="7150100" y="5981700"/>
          <p14:tracePt t="31768" x="7132638" y="5981700"/>
          <p14:tracePt t="31777" x="7113588" y="5981700"/>
          <p14:tracePt t="31778" x="7105650" y="5981700"/>
          <p14:tracePt t="31784" x="7086600" y="5981700"/>
          <p14:tracePt t="31788" x="7069138" y="5981700"/>
          <p14:tracePt t="31794" x="7040563" y="5981700"/>
          <p14:tracePt t="31798" x="7032625" y="5981700"/>
          <p14:tracePt t="31804" x="7023100" y="5981700"/>
          <p14:tracePt t="31810" x="7004050" y="5981700"/>
          <p14:tracePt t="31814" x="6986588" y="5981700"/>
          <p14:tracePt t="31818" x="6967538" y="5981700"/>
          <p14:tracePt t="31827" x="6950075" y="5981700"/>
          <p14:tracePt t="31830" x="6940550" y="5981700"/>
          <p14:tracePt t="31834" x="6923088" y="5981700"/>
          <p14:tracePt t="31838" x="6913563" y="5981700"/>
          <p14:tracePt t="31844" x="6904038" y="5981700"/>
          <p14:tracePt t="31850" x="6894513" y="5981700"/>
          <p14:tracePt t="31854" x="6886575" y="5981700"/>
          <p14:tracePt t="31860" x="6867525" y="5981700"/>
          <p14:tracePt t="31864" x="6858000" y="5981700"/>
          <p14:tracePt t="31870" x="6850063" y="5981700"/>
          <p14:tracePt t="31877" x="6840538" y="5981700"/>
          <p14:tracePt t="31880" x="6831013" y="5981700"/>
          <p14:tracePt t="31884" x="6821488" y="5981700"/>
          <p14:tracePt t="31892" x="6813550" y="5981700"/>
          <p14:tracePt t="31894" x="6804025" y="5972175"/>
          <p14:tracePt t="31900" x="6784975" y="5972175"/>
          <p14:tracePt t="31904" x="6777038" y="5972175"/>
          <p14:tracePt t="31910" x="6757988" y="5972175"/>
          <p14:tracePt t="31914" x="6740525" y="5972175"/>
          <p14:tracePt t="31927" x="6721475" y="5962650"/>
          <p14:tracePt t="31930" x="6711950" y="5962650"/>
          <p14:tracePt t="31936" x="6694488" y="5962650"/>
          <p14:tracePt t="31943" x="6675438" y="5954713"/>
          <p14:tracePt t="31944" x="6657975" y="5945188"/>
          <p14:tracePt t="31954" x="6648450" y="5935663"/>
          <p14:tracePt t="31960" x="6638925" y="5926138"/>
          <p14:tracePt t="31966" x="6630988" y="5918200"/>
          <p14:tracePt t="31970" x="6630988" y="5908675"/>
          <p14:tracePt t="31977" x="6621463" y="5908675"/>
          <p14:tracePt t="31986" x="6611938" y="5908675"/>
          <p14:tracePt t="31996" x="6602413" y="5899150"/>
          <p14:tracePt t="32007" x="6594475" y="5889625"/>
          <p14:tracePt t="32010" x="6594475" y="5881688"/>
          <p14:tracePt t="32016" x="6584950" y="5881688"/>
          <p14:tracePt t="32020" x="6584950" y="5862638"/>
          <p14:tracePt t="32027" x="6584950" y="5853113"/>
          <p14:tracePt t="32030" x="6575425" y="5835650"/>
          <p14:tracePt t="32036" x="6575425" y="5807075"/>
          <p14:tracePt t="32042" x="6575425" y="5799138"/>
          <p14:tracePt t="32052" x="6575425" y="5780088"/>
          <p14:tracePt t="32057" x="6575425" y="5762625"/>
          <p14:tracePt t="32060" x="6575425" y="5753100"/>
          <p14:tracePt t="32066" x="6584950" y="5743575"/>
          <p14:tracePt t="32072" x="6584950" y="5734050"/>
          <p14:tracePt t="32077" x="6594475" y="5726113"/>
          <p14:tracePt t="32082" x="6602413" y="5716588"/>
          <p14:tracePt t="32086" x="6602413" y="5707063"/>
          <p14:tracePt t="32092" x="6611938" y="5697538"/>
          <p14:tracePt t="32096" x="6621463" y="5689600"/>
          <p14:tracePt t="32102" x="6621463" y="5680075"/>
          <p14:tracePt t="32106" x="6630988" y="5661025"/>
          <p14:tracePt t="32112" x="6630988" y="5653088"/>
          <p14:tracePt t="32116" x="6638925" y="5653088"/>
          <p14:tracePt t="32122" x="6657975" y="5634038"/>
          <p14:tracePt t="32127" x="6667500" y="5634038"/>
          <p14:tracePt t="32132" x="6675438" y="5616575"/>
          <p14:tracePt t="32136" x="6694488" y="5616575"/>
          <p14:tracePt t="32144" x="6704013" y="5597525"/>
          <p14:tracePt t="32152" x="6721475" y="5597525"/>
          <p14:tracePt t="32157" x="6731000" y="5588000"/>
          <p14:tracePt t="32162" x="6731000" y="5580063"/>
          <p14:tracePt t="32172" x="6740525" y="5580063"/>
          <p14:tracePt t="32178" x="6740525" y="5570538"/>
          <p14:tracePt t="32182" x="6748463" y="5561013"/>
          <p14:tracePt t="32186" x="6767513" y="5561013"/>
          <p14:tracePt t="32193" x="6767513" y="5551488"/>
          <p14:tracePt t="32198" x="6784975" y="5551488"/>
          <p14:tracePt t="32202" x="6794500" y="5551488"/>
          <p14:tracePt t="32210" x="6804025" y="5551488"/>
          <p14:tracePt t="32212" x="6804025" y="5543550"/>
          <p14:tracePt t="32218" x="6821488" y="5534025"/>
          <p14:tracePt t="32222" x="6831013" y="5534025"/>
          <p14:tracePt t="32228" x="6840538" y="5524500"/>
          <p14:tracePt t="32232" x="6858000" y="5524500"/>
          <p14:tracePt t="32243" x="6877050" y="5524500"/>
          <p14:tracePt t="32248" x="6886575" y="5514975"/>
          <p14:tracePt t="32252" x="6894513" y="5514975"/>
          <p14:tracePt t="32260" x="6904038" y="5514975"/>
          <p14:tracePt t="32268" x="6940550" y="5514975"/>
          <p14:tracePt t="32278" x="6959600" y="5514975"/>
          <p14:tracePt t="32282" x="6967538" y="5514975"/>
          <p14:tracePt t="32288" x="6986588" y="5514975"/>
          <p14:tracePt t="32293" x="7013575" y="5514975"/>
          <p14:tracePt t="32298" x="7023100" y="5514975"/>
          <p14:tracePt t="32304" x="7050088" y="5524500"/>
          <p14:tracePt t="32310" x="7069138" y="5524500"/>
          <p14:tracePt t="32312" x="7086600" y="5524500"/>
          <p14:tracePt t="32318" x="7096125" y="5524500"/>
          <p14:tracePt t="32326" x="7105650" y="5534025"/>
          <p14:tracePt t="32328" x="7123113" y="5534025"/>
          <p14:tracePt t="32334" x="7132638" y="5534025"/>
          <p14:tracePt t="32338" x="7142163" y="5534025"/>
          <p14:tracePt t="32344" x="7150100" y="5543550"/>
          <p14:tracePt t="32348" x="7169150" y="5543550"/>
          <p14:tracePt t="32360" x="7178675" y="5543550"/>
          <p14:tracePt t="32378" x="7178675" y="5551488"/>
          <p14:tracePt t="32384" x="7186613" y="5551488"/>
          <p14:tracePt t="32388" x="7196138" y="5561013"/>
          <p14:tracePt t="32394" x="7205663" y="5561013"/>
          <p14:tracePt t="32398" x="7223125" y="5580063"/>
          <p14:tracePt t="32404" x="7232650" y="5588000"/>
          <p14:tracePt t="32410" x="7251700" y="5607050"/>
          <p14:tracePt t="32414" x="7259638" y="5616575"/>
          <p14:tracePt t="32418" x="7269163" y="5624513"/>
          <p14:tracePt t="32427" x="7269163" y="5634038"/>
          <p14:tracePt t="32430" x="7278688" y="5643563"/>
          <p14:tracePt t="32434" x="7288213" y="5653088"/>
          <p14:tracePt t="32442" x="7288213" y="5661025"/>
          <p14:tracePt t="32445" x="7288213" y="5680075"/>
          <p14:tracePt t="32454" x="7288213" y="5697538"/>
          <p14:tracePt t="32460" x="7288213" y="5707063"/>
          <p14:tracePt t="32464" x="7288213" y="5716588"/>
          <p14:tracePt t="32470" x="7288213" y="5726113"/>
          <p14:tracePt t="32477" x="7288213" y="5734050"/>
          <p14:tracePt t="32480" x="7288213" y="5753100"/>
          <p14:tracePt t="32484" x="7278688" y="5770563"/>
          <p14:tracePt t="32492" x="7269163" y="5780088"/>
          <p14:tracePt t="32494" x="7259638" y="5789613"/>
          <p14:tracePt t="32500" x="7251700" y="5807075"/>
          <p14:tracePt t="32504" x="7232650" y="5826125"/>
          <p14:tracePt t="32510" x="7215188" y="5843588"/>
          <p14:tracePt t="32514" x="7196138" y="5881688"/>
          <p14:tracePt t="32520" x="7169150" y="5889625"/>
          <p14:tracePt t="32527" x="7150100" y="5908675"/>
          <p14:tracePt t="32530" x="7105650" y="5926138"/>
          <p14:tracePt t="32534" x="7069138" y="5954713"/>
          <p14:tracePt t="32543" x="7032625" y="5972175"/>
          <p14:tracePt t="32546" x="6996113" y="5981700"/>
          <p14:tracePt t="32550" x="6940550" y="6027738"/>
          <p14:tracePt t="32556" x="6894513" y="6035675"/>
          <p14:tracePt t="32560" x="6867525" y="6064250"/>
          <p14:tracePt t="32566" x="6831013" y="6072188"/>
          <p14:tracePt t="32570" x="6794500" y="6081713"/>
          <p14:tracePt t="32577" x="6777038" y="6081713"/>
          <p14:tracePt t="32580" x="6757988" y="6091238"/>
          <p14:tracePt t="32586" x="6731000" y="6100763"/>
          <p14:tracePt t="32592" x="6711950" y="6100763"/>
          <p14:tracePt t="32596" x="6694488" y="6100763"/>
          <p14:tracePt t="32600" x="6675438" y="6100763"/>
          <p14:tracePt t="32606" x="6667500" y="6100763"/>
          <p14:tracePt t="32611" x="6657975" y="6100763"/>
          <p14:tracePt t="32616" x="6648450" y="6100763"/>
          <p14:tracePt t="32626" x="6638925" y="6100763"/>
          <p14:tracePt t="32630" x="6630988" y="6091238"/>
          <p14:tracePt t="32636" x="6630988" y="6081713"/>
          <p14:tracePt t="32642" x="6621463" y="6081713"/>
          <p14:tracePt t="32646" x="6611938" y="6064250"/>
          <p14:tracePt t="32656" x="6611938" y="6045200"/>
          <p14:tracePt t="32660" x="6602413" y="6027738"/>
          <p14:tracePt t="32666" x="6594475" y="5991225"/>
          <p14:tracePt t="32672" x="6584950" y="5972175"/>
          <p14:tracePt t="32677" x="6584950" y="5945188"/>
          <p14:tracePt t="32682" x="6584950" y="5918200"/>
          <p14:tracePt t="32686" x="6584950" y="5899150"/>
          <p14:tracePt t="32693" x="6584950" y="5862638"/>
          <p14:tracePt t="32696" x="6584950" y="5826125"/>
          <p14:tracePt t="32702" x="6584950" y="5799138"/>
          <p14:tracePt t="32706" x="6584950" y="5770563"/>
          <p14:tracePt t="32712" x="6584950" y="5753100"/>
          <p14:tracePt t="32716" x="6584950" y="5726113"/>
          <p14:tracePt t="32722" x="6594475" y="5689600"/>
          <p14:tracePt t="32727" x="6602413" y="5670550"/>
          <p14:tracePt t="32732" x="6611938" y="5653088"/>
          <p14:tracePt t="32738" x="6630988" y="5634038"/>
          <p14:tracePt t="32743" x="6638925" y="5624513"/>
          <p14:tracePt t="32746" x="6648450" y="5624513"/>
          <p14:tracePt t="32752" x="6657975" y="5616575"/>
          <p14:tracePt t="32759" x="6675438" y="5607050"/>
          <p14:tracePt t="32762" x="6675438" y="5597525"/>
          <p14:tracePt t="32768" x="6684963" y="5588000"/>
          <p14:tracePt t="32772" x="6694488" y="5588000"/>
          <p14:tracePt t="32778" x="6711950" y="5588000"/>
          <p14:tracePt t="32782" x="6721475" y="5580063"/>
          <p14:tracePt t="32788" x="6740525" y="5570538"/>
          <p14:tracePt t="32793" x="6757988" y="5570538"/>
          <p14:tracePt t="32798" x="6777038" y="5551488"/>
          <p14:tracePt t="32802" x="6794500" y="5551488"/>
          <p14:tracePt t="32810" x="6813550" y="5534025"/>
          <p14:tracePt t="32812" x="6831013" y="5534025"/>
          <p14:tracePt t="32818" x="6850063" y="5534025"/>
          <p14:tracePt t="32822" x="6877050" y="5534025"/>
          <p14:tracePt t="32828" x="6904038" y="5524500"/>
          <p14:tracePt t="32832" x="6931025" y="5524500"/>
          <p14:tracePt t="32838" x="6959600" y="5524500"/>
          <p14:tracePt t="32844" x="6977063" y="5524500"/>
          <p14:tracePt t="32848" x="7023100" y="5524500"/>
          <p14:tracePt t="32854" x="7050088" y="5524500"/>
          <p14:tracePt t="32861" x="7069138" y="5524500"/>
          <p14:tracePt t="32862" x="7086600" y="5524500"/>
          <p14:tracePt t="32868" x="7113588" y="5524500"/>
          <p14:tracePt t="32876" x="7123113" y="5534025"/>
          <p14:tracePt t="32878" x="7142163" y="5534025"/>
          <p14:tracePt t="32888" x="7150100" y="5551488"/>
          <p14:tracePt t="32894" x="7159625" y="5551488"/>
          <p14:tracePt t="32910" x="7178675" y="5580063"/>
          <p14:tracePt t="32914" x="7186613" y="5580063"/>
          <p14:tracePt t="32918" x="7186613" y="5588000"/>
          <p14:tracePt t="32926" x="7186613" y="5607050"/>
          <p14:tracePt t="32928" x="7186613" y="5624513"/>
          <p14:tracePt t="32934" x="7186613" y="5634038"/>
          <p14:tracePt t="32938" x="7186613" y="5653088"/>
          <p14:tracePt t="32944" x="7186613" y="5670550"/>
          <p14:tracePt t="32954" x="7186613" y="5680075"/>
          <p14:tracePt t="32960" x="7186613" y="5689600"/>
          <p14:tracePt t="32964" x="7178675" y="5707063"/>
          <p14:tracePt t="32968" x="7178675" y="5716588"/>
          <p14:tracePt t="32977" x="7178675" y="5726113"/>
          <p14:tracePt t="32980" x="7169150" y="5734050"/>
          <p14:tracePt t="32984" x="7159625" y="5753100"/>
          <p14:tracePt t="32988" x="7150100" y="5753100"/>
          <p14:tracePt t="32994" x="7142163" y="5770563"/>
          <p14:tracePt t="33000" x="7132638" y="5770563"/>
          <p14:tracePt t="33004" x="7113588" y="5780088"/>
          <p14:tracePt t="33010" x="7096125" y="5807075"/>
          <p14:tracePt t="33014" x="7069138" y="5826125"/>
          <p14:tracePt t="33020" x="7032625" y="5843588"/>
          <p14:tracePt t="33027" x="7004050" y="5853113"/>
          <p14:tracePt t="33030" x="6959600" y="5872163"/>
          <p14:tracePt t="33034" x="6904038" y="5889625"/>
          <p14:tracePt t="33042" x="6840538" y="5899150"/>
          <p14:tracePt t="33044" x="6784975" y="5899150"/>
          <p14:tracePt t="33050" x="6711950" y="5899150"/>
          <p14:tracePt t="33054" x="6657975" y="5899150"/>
          <p14:tracePt t="33060" x="6602413" y="5899150"/>
          <p14:tracePt t="33064" x="6557963" y="5899150"/>
          <p14:tracePt t="33070" x="6529388" y="5899150"/>
          <p14:tracePt t="33076" x="6502400" y="5899150"/>
          <p14:tracePt t="33080" x="6483350" y="5899150"/>
          <p14:tracePt t="33084" x="6475413" y="5889625"/>
          <p14:tracePt t="33092" x="6465888" y="5881688"/>
          <p14:tracePt t="33096" x="6456363" y="5881688"/>
          <p14:tracePt t="33100" x="6456363" y="5872163"/>
          <p14:tracePt t="33104" x="6446838" y="5853113"/>
          <p14:tracePt t="33116" x="6446838" y="5826125"/>
          <p14:tracePt t="33120" x="6446838" y="5807075"/>
          <p14:tracePt t="33127" x="6446838" y="5789613"/>
          <p14:tracePt t="33130" x="6446838" y="5770563"/>
          <p14:tracePt t="33136" x="6446838" y="5743575"/>
          <p14:tracePt t="33143" x="6456363" y="5726113"/>
          <p14:tracePt t="33146" x="6465888" y="5689600"/>
          <p14:tracePt t="33150" x="6483350" y="5670550"/>
          <p14:tracePt t="33156" x="6502400" y="5653088"/>
          <p14:tracePt t="33160" x="6511925" y="5634038"/>
          <p14:tracePt t="33166" x="6529388" y="5616575"/>
          <p14:tracePt t="33170" x="6548438" y="5597525"/>
          <p14:tracePt t="33177" x="6565900" y="5588000"/>
          <p14:tracePt t="33180" x="6584950" y="5570538"/>
          <p14:tracePt t="33186" x="6602413" y="5570538"/>
          <p14:tracePt t="33192" x="6648450" y="5543550"/>
          <p14:tracePt t="33197" x="6667500" y="5534025"/>
          <p14:tracePt t="33200" x="6694488" y="5524500"/>
          <p14:tracePt t="33206" x="6721475" y="5524500"/>
          <p14:tracePt t="33212" x="6757988" y="5514975"/>
          <p14:tracePt t="33216" x="6794500" y="5507038"/>
          <p14:tracePt t="33220" x="6821488" y="5507038"/>
          <p14:tracePt t="33227" x="6840538" y="5507038"/>
          <p14:tracePt t="33232" x="6867525" y="5507038"/>
          <p14:tracePt t="33236" x="6904038" y="5507038"/>
          <p14:tracePt t="33243" x="6940550" y="5514975"/>
          <p14:tracePt t="33246" x="6977063" y="5524500"/>
          <p14:tracePt t="33252" x="6996113" y="5551488"/>
          <p14:tracePt t="33256" x="7013575" y="5561013"/>
          <p14:tracePt t="33262" x="7040563" y="5580063"/>
          <p14:tracePt t="33266" x="7059613" y="5588000"/>
          <p14:tracePt t="33272" x="7077075" y="5597525"/>
          <p14:tracePt t="33277" x="7086600" y="5616575"/>
          <p14:tracePt t="33282" x="7105650" y="5624513"/>
          <p14:tracePt t="33286" x="7113588" y="5634038"/>
          <p14:tracePt t="33294" x="7113588" y="5643563"/>
          <p14:tracePt t="33296" x="7123113" y="5643563"/>
          <p14:tracePt t="33302" x="7132638" y="5653088"/>
          <p14:tracePt t="33316" x="7132638" y="5661025"/>
          <p14:tracePt t="33336" x="7132638" y="5670550"/>
          <p14:tracePt t="33362" x="7132638" y="5680075"/>
          <p14:tracePt t="33373" x="7113588" y="5689600"/>
          <p14:tracePt t="33378" x="7105650" y="5697538"/>
          <p14:tracePt t="33382" x="7086600" y="5707063"/>
          <p14:tracePt t="33388" x="7069138" y="5716588"/>
          <p14:tracePt t="33393" x="7050088" y="5726113"/>
          <p14:tracePt t="33398" x="7032625" y="5734050"/>
          <p14:tracePt t="33402" x="7013575" y="5743575"/>
          <p14:tracePt t="33409" x="6996113" y="5753100"/>
          <p14:tracePt t="33412" x="6986588" y="5762625"/>
          <p14:tracePt t="33418" x="6977063" y="5762625"/>
          <p14:tracePt t="33474" x="6986588" y="5762625"/>
          <p14:tracePt t="33478" x="6996113" y="5762625"/>
          <p14:tracePt t="33484" x="7013575" y="5743575"/>
          <p14:tracePt t="33488" x="7023100" y="5743575"/>
          <p14:tracePt t="33494" x="7040563" y="5734050"/>
          <p14:tracePt t="33498" x="7059613" y="5734050"/>
          <p14:tracePt t="33504" x="7077075" y="5726113"/>
          <p14:tracePt t="33510" x="7096125" y="5716588"/>
          <p14:tracePt t="33514" x="7113588" y="5707063"/>
          <p14:tracePt t="33518" x="7132638" y="5707063"/>
          <p14:tracePt t="33526" x="7150100" y="5707063"/>
          <p14:tracePt t="33529" x="7169150" y="5697538"/>
          <p14:tracePt t="33534" x="7186613" y="5697538"/>
          <p14:tracePt t="33538" x="7205663" y="5697538"/>
          <p14:tracePt t="33544" x="7223125" y="5697538"/>
          <p14:tracePt t="33550" x="7232650" y="5697538"/>
          <p14:tracePt t="33554" x="7251700" y="5697538"/>
          <p14:tracePt t="33559" x="7269163" y="5697538"/>
          <p14:tracePt t="33564" x="7288213" y="5697538"/>
          <p14:tracePt t="33570" x="7305675" y="5697538"/>
          <p14:tracePt t="33576" x="7324725" y="5697538"/>
          <p14:tracePt t="33580" x="7342188" y="5697538"/>
          <p14:tracePt t="33584" x="7361238" y="5707063"/>
          <p14:tracePt t="33592" x="7407275" y="5716588"/>
          <p14:tracePt t="33594" x="7424738" y="5726113"/>
          <p14:tracePt t="33600" x="7451725" y="5726113"/>
          <p14:tracePt t="33604" x="7480300" y="5743575"/>
          <p14:tracePt t="33610" x="7516813" y="5753100"/>
          <p14:tracePt t="33614" x="7543800" y="5753100"/>
          <p14:tracePt t="33620" x="7561263" y="5753100"/>
          <p14:tracePt t="33626" x="7589838" y="5762625"/>
          <p14:tracePt t="33630" x="7616825" y="5762625"/>
          <p14:tracePt t="33634" x="7634288" y="5762625"/>
          <p14:tracePt t="33642" x="7653338" y="5762625"/>
          <p14:tracePt t="33645" x="7670800" y="5762625"/>
          <p14:tracePt t="33650" x="7699375" y="5762625"/>
          <p14:tracePt t="33654" x="7716838" y="5762625"/>
          <p14:tracePt t="33660" x="7735888" y="5762625"/>
          <p14:tracePt t="33664" x="7762875" y="5762625"/>
          <p14:tracePt t="33670" x="7780338" y="5762625"/>
          <p14:tracePt t="33677" x="7789863" y="5762625"/>
          <p14:tracePt t="33680" x="7808913" y="5762625"/>
          <p14:tracePt t="33686" x="7816850" y="5762625"/>
          <p14:tracePt t="33692" x="7826375" y="5762625"/>
          <p14:tracePt t="33696" x="7835900" y="5762625"/>
          <p14:tracePt t="33710" x="7845425" y="5762625"/>
          <p14:tracePt t="33796" x="7835900" y="5762625"/>
          <p14:tracePt t="33800" x="7816850" y="5762625"/>
          <p14:tracePt t="33807" x="7789863" y="5780088"/>
          <p14:tracePt t="33812" x="7762875" y="5789613"/>
          <p14:tracePt t="33816" x="7716838" y="5789613"/>
          <p14:tracePt t="33823" x="7680325" y="5799138"/>
          <p14:tracePt t="33826" x="7634288" y="5807075"/>
          <p14:tracePt t="33832" x="7607300" y="5807075"/>
          <p14:tracePt t="33836" x="7561263" y="5816600"/>
          <p14:tracePt t="33843" x="7534275" y="5826125"/>
          <p14:tracePt t="33846" x="7507288" y="5826125"/>
          <p14:tracePt t="33852" x="7451725" y="5826125"/>
          <p14:tracePt t="33858" x="7407275" y="5826125"/>
          <p14:tracePt t="33862" x="7378700" y="5826125"/>
          <p14:tracePt t="33866" x="7351713" y="5826125"/>
          <p14:tracePt t="33873" x="7324725" y="5826125"/>
          <p14:tracePt t="33877" x="7315200" y="5826125"/>
          <p14:tracePt t="33882" x="7296150" y="5826125"/>
          <p14:tracePt t="33926" x="7288213" y="5826125"/>
          <p14:tracePt t="33942" x="7288213" y="5816600"/>
          <p14:tracePt t="33959" x="7288213" y="5807075"/>
          <p14:tracePt t="33962" x="7288213" y="5789613"/>
          <p14:tracePt t="33973" x="7288213" y="5780088"/>
          <p14:tracePt t="33978" x="7296150" y="5770563"/>
          <p14:tracePt t="33982" x="7305675" y="5753100"/>
          <p14:tracePt t="33988" x="7315200" y="5753100"/>
          <p14:tracePt t="33993" x="7324725" y="5734050"/>
          <p14:tracePt t="33998" x="7334250" y="5734050"/>
          <p14:tracePt t="34002" x="7342188" y="5734050"/>
          <p14:tracePt t="34009" x="7342188" y="5726113"/>
          <p14:tracePt t="34068" x="7342188" y="5734050"/>
          <p14:tracePt t="34074" x="7342188" y="5762625"/>
          <p14:tracePt t="34078" x="7342188" y="5799138"/>
          <p14:tracePt t="34084" x="7324725" y="5826125"/>
          <p14:tracePt t="34088" x="7305675" y="5853113"/>
          <p14:tracePt t="34094" x="7305675" y="5872163"/>
          <p14:tracePt t="34098" x="7288213" y="5889625"/>
          <p14:tracePt t="34104" x="7278688" y="5899150"/>
          <p14:tracePt t="34114" x="7269163" y="5908675"/>
          <p14:tracePt t="34160" x="7251700" y="5881688"/>
          <p14:tracePt t="34164" x="7242175" y="5853113"/>
          <p14:tracePt t="34170" x="7223125" y="5816600"/>
          <p14:tracePt t="34177" x="7215188" y="5789613"/>
          <p14:tracePt t="34180" x="7178675" y="5753100"/>
          <p14:tracePt t="34184" x="7159625" y="5707063"/>
          <p14:tracePt t="34193" x="7123113" y="5680075"/>
          <p14:tracePt t="34194" x="7105650" y="5653088"/>
          <p14:tracePt t="34200" x="7069138" y="5607050"/>
          <p14:tracePt t="34204" x="7040563" y="5561013"/>
          <p14:tracePt t="34210" x="7004050" y="5524500"/>
          <p14:tracePt t="34214" x="6977063" y="5461000"/>
          <p14:tracePt t="34220" x="6959600" y="5434013"/>
          <p14:tracePt t="34226" x="6940550" y="5387975"/>
          <p14:tracePt t="34230" x="6931025" y="5341938"/>
          <p14:tracePt t="34234" x="6913563" y="5305425"/>
          <p14:tracePt t="34242" x="6913563" y="5278438"/>
          <p14:tracePt t="34244" x="6913563" y="5259388"/>
          <p14:tracePt t="34250" x="6913563" y="5241925"/>
          <p14:tracePt t="34258" x="6923088" y="5232400"/>
          <p14:tracePt t="34261" x="6950075" y="5222875"/>
          <p14:tracePt t="34264" x="6959600" y="5222875"/>
          <p14:tracePt t="34270" x="7004050" y="5222875"/>
          <p14:tracePt t="34277" x="7040563" y="5222875"/>
          <p14:tracePt t="34280" x="7113588" y="5251450"/>
          <p14:tracePt t="34286" x="7178675" y="5268913"/>
          <p14:tracePt t="34293" x="7242175" y="5314950"/>
          <p14:tracePt t="34296" x="7288213" y="5332413"/>
          <p14:tracePt t="34300" x="7370763" y="5378450"/>
          <p14:tracePt t="34308" x="7397750" y="5397500"/>
          <p14:tracePt t="34310" x="7443788" y="5414963"/>
          <p14:tracePt t="34316" x="7461250" y="5424488"/>
          <p14:tracePt t="34320" x="7497763" y="5441950"/>
          <p14:tracePt t="34326" x="7516813" y="5470525"/>
          <p14:tracePt t="34330" x="7534275" y="5487988"/>
          <p14:tracePt t="34336" x="7553325" y="5497513"/>
          <p14:tracePt t="34342" x="7561263" y="5514975"/>
          <p14:tracePt t="34346" x="7580313" y="5534025"/>
          <p14:tracePt t="34350" x="7580313" y="5561013"/>
          <p14:tracePt t="34358" x="7589838" y="5580063"/>
          <p14:tracePt t="34360" x="7589838" y="5607050"/>
          <p14:tracePt t="34366" x="7589838" y="5624513"/>
          <p14:tracePt t="34374" x="7589838" y="5661025"/>
          <p14:tracePt t="34378" x="7589838" y="5689600"/>
          <p14:tracePt t="34380" x="7589838" y="5707063"/>
          <p14:tracePt t="34386" x="7589838" y="5726113"/>
          <p14:tracePt t="34394" x="7589838" y="5734050"/>
          <p14:tracePt t="34396" x="7589838" y="5753100"/>
          <p14:tracePt t="34402" x="7589838" y="5762625"/>
          <p14:tracePt t="34408" x="7570788" y="5780088"/>
          <p14:tracePt t="34412" x="7561263" y="5799138"/>
          <p14:tracePt t="34416" x="7553325" y="5807075"/>
          <p14:tracePt t="34423" x="7534275" y="5816600"/>
          <p14:tracePt t="34427" x="7516813" y="5835650"/>
          <p14:tracePt t="34432" x="7497763" y="5843588"/>
          <p14:tracePt t="34436" x="7461250" y="5853113"/>
          <p14:tracePt t="34443" x="7434263" y="5881688"/>
          <p14:tracePt t="34446" x="7397750" y="5889625"/>
          <p14:tracePt t="34452" x="7370763" y="5908675"/>
          <p14:tracePt t="34458" x="7324725" y="5918200"/>
          <p14:tracePt t="34462" x="7296150" y="5935663"/>
          <p14:tracePt t="34466" x="7259638" y="5945188"/>
          <p14:tracePt t="34473" x="7232650" y="5945188"/>
          <p14:tracePt t="34477" x="7215188" y="5954713"/>
          <p14:tracePt t="34482" x="7196138" y="5954713"/>
          <p14:tracePt t="34493" x="7178675" y="5954713"/>
          <p14:tracePt t="34512" x="7159625" y="5935663"/>
          <p14:tracePt t="34518" x="7159625" y="5926138"/>
          <p14:tracePt t="34523" x="7159625" y="5908675"/>
          <p14:tracePt t="34528" x="7159625" y="5872163"/>
          <p14:tracePt t="34532" x="7159625" y="5862638"/>
          <p14:tracePt t="34538" x="7159625" y="5843588"/>
          <p14:tracePt t="34543" x="7169150" y="5816600"/>
          <p14:tracePt t="34548" x="7178675" y="5799138"/>
          <p14:tracePt t="34552" x="7205663" y="5770563"/>
          <p14:tracePt t="34562" x="7215188" y="5753100"/>
          <p14:tracePt t="34568" x="7223125" y="5743575"/>
          <p14:tracePt t="34573" x="7242175" y="5743575"/>
          <p14:tracePt t="34578" x="7251700" y="5734050"/>
          <p14:tracePt t="34588" x="7259638" y="5734050"/>
          <p14:tracePt t="34654" x="7259638" y="5743575"/>
          <p14:tracePt t="34658" x="7251700" y="5753100"/>
          <p14:tracePt t="34664" x="7242175" y="5762625"/>
          <p14:tracePt t="34668" x="7223125" y="5770563"/>
          <p14:tracePt t="34676" x="7205663" y="5780088"/>
          <p14:tracePt t="34678" x="7169150" y="5799138"/>
          <p14:tracePt t="34684" x="7150100" y="5807075"/>
          <p14:tracePt t="34688" x="7123113" y="5807075"/>
          <p14:tracePt t="34694" x="7096125" y="5816600"/>
          <p14:tracePt t="34698" x="7069138" y="5835650"/>
          <p14:tracePt t="34704" x="7004050" y="5843588"/>
          <p14:tracePt t="34709" x="6967538" y="5843588"/>
          <p14:tracePt t="34714" x="6940550" y="5843588"/>
          <p14:tracePt t="34720" x="6886575" y="5843588"/>
          <p14:tracePt t="34725" x="6840538" y="5843588"/>
          <p14:tracePt t="34730" x="6804025" y="5843588"/>
          <p14:tracePt t="34734" x="6777038" y="5843588"/>
          <p14:tracePt t="34742" x="6740525" y="5843588"/>
          <p14:tracePt t="34744" x="6704013" y="5843588"/>
          <p14:tracePt t="34750" x="6657975" y="5843588"/>
          <p14:tracePt t="34754" x="6630988" y="5843588"/>
          <p14:tracePt t="34760" x="6594475" y="5843588"/>
          <p14:tracePt t="34764" x="6548438" y="5843588"/>
          <p14:tracePt t="34770" x="6529388" y="5843588"/>
          <p14:tracePt t="34775" x="6502400" y="5843588"/>
          <p14:tracePt t="34780" x="6475413" y="5843588"/>
          <p14:tracePt t="34784" x="6465888" y="5843588"/>
          <p14:tracePt t="34793" x="6446838" y="5843588"/>
          <p14:tracePt t="34794" x="6438900" y="5843588"/>
          <p14:tracePt t="34866" x="6429375" y="5843588"/>
          <p14:tracePt t="34880" x="6429375" y="5835650"/>
          <p14:tracePt t="34886" x="6419850" y="5835650"/>
          <p14:tracePt t="34900" x="6410325" y="5835650"/>
          <p14:tracePt t="34966" x="6419850" y="5835650"/>
          <p14:tracePt t="34972" x="6429375" y="5835650"/>
          <p14:tracePt t="34976" x="6438900" y="5835650"/>
          <p14:tracePt t="34986" x="6446838" y="5835650"/>
          <p14:tracePt t="34993" x="6456363" y="5826125"/>
          <p14:tracePt t="34996" x="6483350" y="5826125"/>
          <p14:tracePt t="35002" x="6492875" y="5826125"/>
          <p14:tracePt t="35008" x="6511925" y="5816600"/>
          <p14:tracePt t="35012" x="6538913" y="5807075"/>
          <p14:tracePt t="35016" x="6557963" y="5799138"/>
          <p14:tracePt t="35023" x="6575425" y="5799138"/>
          <p14:tracePt t="35026" x="6594475" y="5799138"/>
          <p14:tracePt t="35032" x="6621463" y="5789613"/>
          <p14:tracePt t="35036" x="6638925" y="5780088"/>
          <p14:tracePt t="35043" x="6657975" y="5770563"/>
          <p14:tracePt t="35046" x="6667500" y="5770563"/>
          <p14:tracePt t="35052" x="6675438" y="5770563"/>
          <p14:tracePt t="35059" x="6684963" y="5762625"/>
          <p14:tracePt t="35062" x="6704013" y="5762625"/>
          <p14:tracePt t="35066" x="6711950" y="5762625"/>
          <p14:tracePt t="35078" x="6721475" y="5762625"/>
          <p14:tracePt t="35082" x="6731000" y="5762625"/>
          <p14:tracePt t="35088" x="6740525" y="5762625"/>
          <p14:tracePt t="35093" x="6748463" y="5762625"/>
          <p14:tracePt t="35098" x="6757988" y="5762625"/>
          <p14:tracePt t="35102" x="6757988" y="5753100"/>
          <p14:tracePt t="35110" x="6767513" y="5753100"/>
          <p14:tracePt t="35112" x="6777038" y="5753100"/>
          <p14:tracePt t="35118" x="6784975" y="5753100"/>
          <p14:tracePt t="35122" x="6794500" y="5753100"/>
          <p14:tracePt t="35132" x="6804025" y="5753100"/>
          <p14:tracePt t="35138" x="6813550" y="5753100"/>
          <p14:tracePt t="35152" x="6821488" y="5753100"/>
          <p14:tracePt t="35160" x="6840538" y="5753100"/>
          <p14:tracePt t="35162" x="6850063" y="5753100"/>
          <p14:tracePt t="35168" x="6858000" y="5753100"/>
          <p14:tracePt t="35173" x="6867525" y="5753100"/>
          <p14:tracePt t="35178" x="6877050" y="5753100"/>
          <p14:tracePt t="35188" x="6886575" y="5753100"/>
          <p14:tracePt t="35195" x="6904038" y="5753100"/>
          <p14:tracePt t="35204" x="6923088" y="5753100"/>
          <p14:tracePt t="35214" x="6931025" y="5753100"/>
          <p14:tracePt t="35218" x="6940550" y="5753100"/>
          <p14:tracePt t="35228" x="6940550" y="5743575"/>
          <p14:tracePt t="35304" x="6950075" y="5743575"/>
          <p14:tracePt t="35314" x="6959600" y="5743575"/>
          <p14:tracePt t="35320" x="6977063" y="5743575"/>
          <p14:tracePt t="35330" x="6986588" y="5743575"/>
          <p14:tracePt t="35334" x="6996113" y="5743575"/>
          <p14:tracePt t="35342" x="7004050" y="5743575"/>
          <p14:tracePt t="35354" x="7013575" y="5743575"/>
          <p14:tracePt t="35360" x="7023100" y="5743575"/>
          <p14:tracePt t="35364" x="7040563" y="5743575"/>
          <p14:tracePt t="35370" x="7050088" y="5743575"/>
          <p14:tracePt t="35376" x="7059613" y="5743575"/>
          <p14:tracePt t="35380" x="7077075" y="5743575"/>
          <p14:tracePt t="35393" x="7096125" y="5743575"/>
          <p14:tracePt t="35394" x="7105650" y="5743575"/>
          <p14:tracePt t="35400" x="7123113" y="5743575"/>
          <p14:tracePt t="35408" x="7142163" y="5743575"/>
          <p14:tracePt t="35410" x="7169150" y="5743575"/>
          <p14:tracePt t="35416" x="7186613" y="5743575"/>
          <p14:tracePt t="35420" x="7196138" y="5743575"/>
          <p14:tracePt t="35426" x="7215188" y="5743575"/>
          <p14:tracePt t="35430" x="7223125" y="5743575"/>
          <p14:tracePt t="35436" x="7242175" y="5743575"/>
          <p14:tracePt t="35443" x="7251700" y="5743575"/>
          <p14:tracePt t="35446" x="7259638" y="5743575"/>
          <p14:tracePt t="35450" x="7269163" y="5743575"/>
          <p14:tracePt t="35458" x="7278688" y="5743575"/>
          <p14:tracePt t="35466" x="7288213" y="5743575"/>
          <p14:tracePt t="35476" x="7296150" y="5743575"/>
          <p14:tracePt t="35496" x="7305675" y="5743575"/>
          <p14:tracePt t="35508" x="7315200" y="5743575"/>
          <p14:tracePt t="35516" x="7324725" y="5743575"/>
          <p14:tracePt t="35520" x="7334250" y="5743575"/>
          <p14:tracePt t="35526" x="7342188" y="5743575"/>
          <p14:tracePt t="35536" x="7351713" y="5743575"/>
          <p14:tracePt t="35542" x="7361238" y="5743575"/>
          <p14:tracePt t="35546" x="7370763" y="5743575"/>
          <p14:tracePt t="35558" x="7378700" y="5743575"/>
          <p14:tracePt t="35562" x="7397750" y="5743575"/>
          <p14:tracePt t="35573" x="7415213" y="5743575"/>
          <p14:tracePt t="35582" x="7424738" y="5743575"/>
          <p14:tracePt t="35586" x="7434263" y="5743575"/>
          <p14:tracePt t="35596" x="7443788" y="5743575"/>
          <p14:tracePt t="35603" x="7451725" y="5743575"/>
          <p14:tracePt t="35609" x="7461250" y="5743575"/>
          <p14:tracePt t="35612" x="7470775" y="5743575"/>
          <p14:tracePt t="35623" x="7480300" y="5743575"/>
          <p14:tracePt t="35628" x="7488238" y="5743575"/>
          <p14:tracePt t="35634" x="7507288" y="5743575"/>
          <p14:tracePt t="35638" x="7516813" y="5743575"/>
          <p14:tracePt t="35643" x="7524750" y="5743575"/>
          <p14:tracePt t="35648" x="7534275" y="5743575"/>
          <p14:tracePt t="35659" x="7543800" y="5743575"/>
          <p14:tracePt t="35664" x="7553325" y="5743575"/>
          <p14:tracePt t="35668" x="7561263" y="5743575"/>
          <p14:tracePt t="35676" x="7570788" y="5743575"/>
          <p14:tracePt t="35684" x="7589838" y="5743575"/>
          <p14:tracePt t="35694" x="7597775" y="5743575"/>
          <p14:tracePt t="35698" x="7607300" y="5743575"/>
          <p14:tracePt t="35704" x="7616825" y="5743575"/>
          <p14:tracePt t="35710" x="7626350" y="5743575"/>
          <p14:tracePt t="35714" x="7634288" y="5743575"/>
          <p14:tracePt t="35718" x="7653338" y="5743575"/>
          <p14:tracePt t="35728" x="7662863" y="5753100"/>
          <p14:tracePt t="35738" x="7670800" y="5753100"/>
          <p14:tracePt t="35744" x="7680325" y="5753100"/>
          <p14:tracePt t="35748" x="7689850" y="5753100"/>
          <p14:tracePt t="35754" x="7699375" y="5753100"/>
          <p14:tracePt t="35760" x="7707313" y="5762625"/>
          <p14:tracePt t="35770" x="7716838" y="5762625"/>
          <p14:tracePt t="35776" x="7726363" y="5762625"/>
          <p14:tracePt t="35800" x="7735888" y="5762625"/>
          <p14:tracePt t="35820" x="7743825" y="5762625"/>
          <p14:tracePt t="35834" x="7753350" y="5762625"/>
          <p14:tracePt t="35843" x="7762875" y="5762625"/>
          <p14:tracePt t="35850" x="7772400" y="5762625"/>
          <p14:tracePt t="35854" x="7780338" y="5762625"/>
          <p14:tracePt t="35860" x="7799388" y="5762625"/>
          <p14:tracePt t="35864" x="7808913" y="5762625"/>
          <p14:tracePt t="35870" x="7826375" y="5770563"/>
          <p14:tracePt t="35876" x="7845425" y="5770563"/>
          <p14:tracePt t="35880" x="7862888" y="5770563"/>
          <p14:tracePt t="35892" x="7881938" y="5780088"/>
          <p14:tracePt t="35896" x="7889875" y="5780088"/>
          <p14:tracePt t="35900" x="7899400" y="5780088"/>
          <p14:tracePt t="35908" x="7918450" y="5780088"/>
          <p14:tracePt t="35910" x="7926388" y="5780088"/>
          <p14:tracePt t="35926" x="7935913" y="5780088"/>
          <p14:tracePt t="35930" x="7945438" y="5780088"/>
          <p14:tracePt t="35943" x="7954963" y="5780088"/>
          <p14:tracePt t="35950" x="7962900" y="5780088"/>
          <p14:tracePt t="35959" x="7972425" y="5780088"/>
          <p14:tracePt t="35966" x="7981950" y="5780088"/>
          <p14:tracePt t="35970" x="7991475" y="5780088"/>
          <p14:tracePt t="35976" x="7999413" y="5780088"/>
          <p14:tracePt t="35982" x="8018463" y="5780088"/>
          <p14:tracePt t="35986" x="8035925" y="5780088"/>
          <p14:tracePt t="35993" x="8045450" y="5780088"/>
          <p14:tracePt t="35996" x="8064500" y="5780088"/>
          <p14:tracePt t="36002" x="8081963" y="5780088"/>
          <p14:tracePt t="36008" x="8101013" y="5780088"/>
          <p14:tracePt t="36016" x="8118475" y="5780088"/>
          <p14:tracePt t="36022" x="8137525" y="5780088"/>
          <p14:tracePt t="36026" x="8147050" y="5780088"/>
          <p14:tracePt t="36032" x="8164513" y="5780088"/>
          <p14:tracePt t="36036" x="8174038" y="5780088"/>
          <p14:tracePt t="36058" x="8183563" y="5780088"/>
          <p14:tracePt t="36073" x="8191500" y="5780088"/>
          <p14:tracePt t="36082" x="8201025" y="5780088"/>
          <p14:tracePt t="36086" x="8210550" y="5780088"/>
          <p14:tracePt t="36096" x="8220075" y="5780088"/>
          <p14:tracePt t="36102" x="8228013" y="5780088"/>
          <p14:tracePt t="36128" x="8237538" y="5780088"/>
          <p14:tracePt t="36218" x="8247063" y="5770563"/>
          <p14:tracePt t="36228" x="8247063" y="5762625"/>
          <p14:tracePt t="36234" x="8247063" y="5743575"/>
          <p14:tracePt t="36238" x="8256588" y="5726113"/>
          <p14:tracePt t="36244" x="8256588" y="5707063"/>
          <p14:tracePt t="36248" x="8264525" y="5689600"/>
          <p14:tracePt t="36254" x="8264525" y="5680075"/>
          <p14:tracePt t="36259" x="8264525" y="5643563"/>
          <p14:tracePt t="36264" x="8264525" y="5616575"/>
          <p14:tracePt t="36268" x="8264525" y="5588000"/>
          <p14:tracePt t="36276" x="8264525" y="5561013"/>
          <p14:tracePt t="36278" x="8264525" y="5543550"/>
          <p14:tracePt t="36284" x="8264525" y="5524500"/>
          <p14:tracePt t="36288" x="8264525" y="5514975"/>
          <p14:tracePt t="36294" x="8264525" y="5497513"/>
          <p14:tracePt t="36298" x="8274050" y="5487988"/>
          <p14:tracePt t="36304" x="8274050" y="5478463"/>
          <p14:tracePt t="36320" x="8274050" y="5470525"/>
          <p14:tracePt t="36328" x="8274050" y="5461000"/>
          <p14:tracePt t="36404" x="8283575" y="5461000"/>
          <p14:tracePt t="36410" x="8283575" y="5470525"/>
          <p14:tracePt t="36414" x="8283575" y="5478463"/>
          <p14:tracePt t="36426" x="8283575" y="5497513"/>
          <p14:tracePt t="36430" x="8283575" y="5514975"/>
          <p14:tracePt t="36434" x="8283575" y="5534025"/>
          <p14:tracePt t="36442" x="8293100" y="5551488"/>
          <p14:tracePt t="36444" x="8301038" y="5561013"/>
          <p14:tracePt t="36450" x="8301038" y="5580063"/>
          <p14:tracePt t="36458" x="8301038" y="5588000"/>
          <p14:tracePt t="36460" x="8301038" y="5597525"/>
          <p14:tracePt t="36466" x="8310563" y="5607050"/>
          <p14:tracePt t="36470" x="8320088" y="5616575"/>
          <p14:tracePt t="36476" x="8320088" y="5624513"/>
          <p14:tracePt t="36480" x="8329613" y="5624513"/>
          <p14:tracePt t="36486" x="8329613" y="5634038"/>
          <p14:tracePt t="36492" x="8329613" y="5643563"/>
          <p14:tracePt t="36496" x="8329613" y="5653088"/>
          <p14:tracePt t="36510" x="8337550" y="5653088"/>
          <p14:tracePt t="36560" x="8337550" y="5661025"/>
          <p14:tracePt t="36570" x="8347075" y="5661025"/>
          <p14:tracePt t="36586" x="8356600" y="5661025"/>
          <p14:tracePt t="36596" x="8374063" y="5661025"/>
          <p14:tracePt t="36608" x="8393113" y="5661025"/>
          <p14:tracePt t="36612" x="8410575" y="5670550"/>
          <p14:tracePt t="36616" x="8420100" y="5670550"/>
          <p14:tracePt t="36622" x="8429625" y="5670550"/>
          <p14:tracePt t="36626" x="8447088" y="5670550"/>
          <p14:tracePt t="36632" x="8475663" y="5670550"/>
          <p14:tracePt t="36636" x="8493125" y="5670550"/>
          <p14:tracePt t="36642" x="8539163" y="5670550"/>
          <p14:tracePt t="36646" x="8556625" y="5670550"/>
          <p14:tracePt t="36652" x="8593138" y="5670550"/>
          <p14:tracePt t="36659" x="8639175" y="5670550"/>
          <p14:tracePt t="36662" x="8675688" y="5670550"/>
          <p14:tracePt t="36666" x="8702675" y="5670550"/>
          <p14:tracePt t="36672" x="8739188" y="5670550"/>
          <p14:tracePt t="36676" x="8775700" y="5670550"/>
          <p14:tracePt t="36682" x="8821738" y="5670550"/>
          <p14:tracePt t="36688" x="8858250" y="5670550"/>
          <p14:tracePt t="36693" x="8885238" y="5670550"/>
          <p14:tracePt t="36698" x="8931275" y="5670550"/>
          <p14:tracePt t="36702" x="8967788" y="5670550"/>
          <p14:tracePt t="36710" x="9013825" y="5670550"/>
          <p14:tracePt t="36712" x="9040813" y="5670550"/>
          <p14:tracePt t="36718" x="9086850" y="5670550"/>
          <p14:tracePt t="36722" x="9113838" y="5670550"/>
          <p14:tracePt t="36728" x="9142413" y="5670550"/>
          <p14:tracePt t="36732" x="9186863" y="5661025"/>
          <p14:tracePt t="36739" x="9215438" y="5661025"/>
          <p14:tracePt t="36742" x="9242425" y="5661025"/>
          <p14:tracePt t="36748" x="9288463" y="5661025"/>
          <p14:tracePt t="36753" x="9324975" y="5661025"/>
          <p14:tracePt t="36759" x="9398000" y="5661025"/>
          <p14:tracePt t="36762" x="9451975" y="5661025"/>
          <p14:tracePt t="36768" x="9525000" y="5661025"/>
          <p14:tracePt t="36776" x="9625013" y="5697538"/>
          <p14:tracePt t="36778" x="9734550" y="5707063"/>
          <p14:tracePt t="36782" x="9817100" y="5734050"/>
          <p14:tracePt t="36789" x="9909175" y="5762625"/>
          <p14:tracePt t="36792" x="10009188" y="5789613"/>
          <p14:tracePt t="36798" x="10101263" y="5807075"/>
          <p14:tracePt t="36804" x="10174288" y="5816600"/>
          <p14:tracePt t="36809" x="10274300" y="5843588"/>
          <p14:tracePt t="36812" x="10347325" y="5843588"/>
          <p14:tracePt t="36818" x="10410825" y="5853113"/>
          <p14:tracePt t="36826" x="10466388" y="5872163"/>
          <p14:tracePt t="36828" x="10510838" y="5872163"/>
          <p14:tracePt t="36834" x="10539413" y="5872163"/>
          <p14:tracePt t="36839" x="10556875" y="5881688"/>
          <p14:tracePt t="36844" x="10566400" y="5881688"/>
          <p14:tracePt t="36848" x="10575925" y="5881688"/>
          <p14:tracePt t="36864" x="10593388" y="5881688"/>
          <p14:tracePt t="36868" x="10602913" y="5881688"/>
          <p14:tracePt t="36876" x="10621963" y="5889625"/>
          <p14:tracePt t="36878" x="10648950" y="5899150"/>
          <p14:tracePt t="36884" x="10666413" y="5926138"/>
          <p14:tracePt t="36888" x="10702925" y="5935663"/>
          <p14:tracePt t="36894" x="10739438" y="5945188"/>
          <p14:tracePt t="36898" x="10758488" y="5962650"/>
          <p14:tracePt t="36904" x="10795000" y="5972175"/>
          <p14:tracePt t="36910" x="10831513" y="5981700"/>
          <p14:tracePt t="36914" x="10868025" y="5991225"/>
          <p14:tracePt t="36920" x="10868025" y="5999163"/>
          <p14:tracePt t="36928" x="10914063" y="6018213"/>
          <p14:tracePt t="36934" x="10914063" y="6027738"/>
          <p14:tracePt t="36938" x="10922000" y="6035675"/>
          <p14:tracePt t="36944" x="10931525" y="6045200"/>
          <p14:tracePt t="36948" x="10941050" y="6054725"/>
          <p14:tracePt t="36954" x="10950575" y="6064250"/>
          <p14:tracePt t="36964" x="10958513" y="6072188"/>
          <p14:tracePt t="36968" x="10968038" y="6091238"/>
          <p14:tracePt t="36976" x="10977563" y="6108700"/>
          <p14:tracePt t="36978" x="10977563" y="6127750"/>
          <p14:tracePt t="36984" x="10987088" y="6145213"/>
          <p14:tracePt t="36989" x="10987088" y="6164263"/>
          <p14:tracePt t="36994" x="10995025" y="6181725"/>
          <p14:tracePt t="36998" x="10995025" y="6200775"/>
          <p14:tracePt t="37004" x="10995025" y="6218238"/>
          <p14:tracePt t="37008" x="11004550" y="6237288"/>
          <p14:tracePt t="37014" x="11004550" y="6254750"/>
          <p14:tracePt t="37018" x="11004550" y="6264275"/>
          <p14:tracePt t="37026" x="11004550" y="6291263"/>
          <p14:tracePt t="37028" x="10995025" y="6319838"/>
          <p14:tracePt t="37034" x="10987088" y="6337300"/>
          <p14:tracePt t="37042" x="10958513" y="6364288"/>
          <p14:tracePt t="37044" x="10950575" y="6400800"/>
          <p14:tracePt t="37050" x="10922000" y="6429375"/>
          <p14:tracePt t="37054" x="10885488" y="6465888"/>
          <p14:tracePt t="37060" x="10868025" y="6492875"/>
          <p14:tracePt t="37064" x="10841038" y="6510338"/>
          <p14:tracePt t="37070" x="10804525" y="6529388"/>
          <p14:tracePt t="37075" x="10768013" y="6556375"/>
          <p14:tracePt t="37080" x="10721975" y="6565900"/>
          <p14:tracePt t="37084" x="10675938" y="6592888"/>
          <p14:tracePt t="37092" x="10629900" y="6602413"/>
          <p14:tracePt t="37094" x="10602913" y="6611938"/>
          <p14:tracePt t="37100" x="10556875" y="6619875"/>
          <p14:tracePt t="37104" x="10529888" y="6619875"/>
          <p14:tracePt t="37110" x="10502900" y="6629400"/>
          <p14:tracePt t="37114" x="10474325" y="6629400"/>
          <p14:tracePt t="37120" x="10437813" y="6629400"/>
          <p14:tracePt t="37125" x="10429875" y="6629400"/>
          <p14:tracePt t="37130" x="10410825" y="6629400"/>
          <p14:tracePt t="37136" x="10374313" y="6629400"/>
          <p14:tracePt t="37141" x="10347325" y="6629400"/>
          <p14:tracePt t="37144" x="10320338" y="6629400"/>
          <p14:tracePt t="37150" x="10301288" y="6629400"/>
          <p14:tracePt t="37158" x="10255250" y="6602413"/>
          <p14:tracePt t="37160" x="10237788" y="6583363"/>
          <p14:tracePt t="37166" x="10191750" y="6575425"/>
          <p14:tracePt t="37170" x="10164763" y="6556375"/>
          <p14:tracePt t="37176" x="10118725" y="6529388"/>
          <p14:tracePt t="37180" x="10072688" y="6492875"/>
          <p14:tracePt t="37186" x="10028238" y="6465888"/>
          <p14:tracePt t="37192" x="9963150" y="6437313"/>
          <p14:tracePt t="37196" x="9899650" y="6400800"/>
          <p14:tracePt t="37200" x="9853613" y="6373813"/>
          <p14:tracePt t="37209" x="9809163" y="6337300"/>
          <p14:tracePt t="37211" x="9744075" y="6300788"/>
          <p14:tracePt t="37216" x="9698038" y="6264275"/>
          <p14:tracePt t="37220" x="9661525" y="6237288"/>
          <p14:tracePt t="37226" x="9617075" y="6200775"/>
          <p14:tracePt t="37230" x="9588500" y="6164263"/>
          <p14:tracePt t="37236" x="9551988" y="6137275"/>
          <p14:tracePt t="37242" x="9525000" y="6100763"/>
          <p14:tracePt t="37246" x="9488488" y="6054725"/>
          <p14:tracePt t="37252" x="9461500" y="6008688"/>
          <p14:tracePt t="37257" x="9442450" y="5945188"/>
          <p14:tracePt t="37260" x="9415463" y="5899150"/>
          <p14:tracePt t="37266" x="9405938" y="5862638"/>
          <p14:tracePt t="37274" x="9378950" y="5799138"/>
          <p14:tracePt t="37277" x="9378950" y="5770563"/>
          <p14:tracePt t="37282" x="9369425" y="5726113"/>
          <p14:tracePt t="37286" x="9361488" y="5689600"/>
          <p14:tracePt t="37292" x="9361488" y="5653088"/>
          <p14:tracePt t="37296" x="9361488" y="5616575"/>
          <p14:tracePt t="37302" x="9361488" y="5588000"/>
          <p14:tracePt t="37308" x="9361488" y="5561013"/>
          <p14:tracePt t="37312" x="9361488" y="5514975"/>
          <p14:tracePt t="37316" x="9369425" y="5487988"/>
          <p14:tracePt t="37324" x="9378950" y="5451475"/>
          <p14:tracePt t="37326" x="9388475" y="5434013"/>
          <p14:tracePt t="37332" x="9398000" y="5397500"/>
          <p14:tracePt t="37336" x="9424988" y="5378450"/>
          <p14:tracePt t="37342" x="9434513" y="5341938"/>
          <p14:tracePt t="37346" x="9442450" y="5314950"/>
          <p14:tracePt t="37352" x="9461500" y="5305425"/>
          <p14:tracePt t="37359" x="9471025" y="5278438"/>
          <p14:tracePt t="37362" x="9488488" y="5259388"/>
          <p14:tracePt t="37366" x="9507538" y="5232400"/>
          <p14:tracePt t="37373" x="9525000" y="5214938"/>
          <p14:tracePt t="37376" x="9544050" y="5195888"/>
          <p14:tracePt t="37382" x="9561513" y="5186363"/>
          <p14:tracePt t="37389" x="9580563" y="5178425"/>
          <p14:tracePt t="37392" x="9588500" y="5168900"/>
          <p14:tracePt t="37398" x="9607550" y="5159375"/>
          <p14:tracePt t="37402" x="9617075" y="5149850"/>
          <p14:tracePt t="37412" x="9625013" y="5149850"/>
          <p14:tracePt t="37418" x="9634538" y="5149850"/>
          <p14:tracePt t="37432" x="9644063" y="5149850"/>
          <p14:tracePt t="37443" x="9653588" y="5149850"/>
          <p14:tracePt t="37448" x="9661525" y="5149850"/>
          <p14:tracePt t="37452" x="9671050" y="5149850"/>
          <p14:tracePt t="37459" x="9680575" y="5149850"/>
          <p14:tracePt t="37462" x="9690100" y="5149850"/>
          <p14:tracePt t="37468" x="9707563" y="5149850"/>
          <p14:tracePt t="37474" x="9717088" y="5149850"/>
          <p14:tracePt t="37478" x="9744075" y="5168900"/>
          <p14:tracePt t="37482" x="9763125" y="5178425"/>
          <p14:tracePt t="37489" x="9790113" y="5195888"/>
          <p14:tracePt t="37494" x="9809163" y="5214938"/>
          <p14:tracePt t="37498" x="9845675" y="5232400"/>
          <p14:tracePt t="37504" x="9863138" y="5241925"/>
          <p14:tracePt t="37509" x="9882188" y="5278438"/>
          <p14:tracePt t="37514" x="9909175" y="5295900"/>
          <p14:tracePt t="37518" x="9936163" y="5341938"/>
          <p14:tracePt t="37525" x="9955213" y="5387975"/>
          <p14:tracePt t="37528" x="9972675" y="5414963"/>
          <p14:tracePt t="37534" x="9982200" y="5461000"/>
          <p14:tracePt t="37540" x="10028238" y="5524500"/>
          <p14:tracePt t="37544" x="10036175" y="5551488"/>
          <p14:tracePt t="37548" x="10055225" y="5607050"/>
          <p14:tracePt t="37554" x="10064750" y="5653088"/>
          <p14:tracePt t="37559" x="10082213" y="5689600"/>
          <p14:tracePt t="37564" x="10101263" y="5734050"/>
          <p14:tracePt t="37568" x="10109200" y="5780088"/>
          <p14:tracePt t="37575" x="10118725" y="5807075"/>
          <p14:tracePt t="37578" x="10118725" y="5843588"/>
          <p14:tracePt t="37584" x="10128250" y="5862638"/>
          <p14:tracePt t="37588" x="10128250" y="5881688"/>
          <p14:tracePt t="37594" x="10128250" y="5908675"/>
          <p14:tracePt t="37598" x="10128250" y="5918200"/>
          <p14:tracePt t="37610" x="10128250" y="5935663"/>
          <p14:tracePt t="37614" x="10128250" y="5945188"/>
          <p14:tracePt t="37620" x="10118725" y="5962650"/>
          <p14:tracePt t="37626" x="10118725" y="5972175"/>
          <p14:tracePt t="37630" x="10109200" y="5999163"/>
          <p14:tracePt t="37634" x="10101263" y="6008688"/>
          <p14:tracePt t="37641" x="10072688" y="6027738"/>
          <p14:tracePt t="37644" x="10055225" y="6054725"/>
          <p14:tracePt t="37650" x="10018713" y="6072188"/>
          <p14:tracePt t="37658" x="9991725" y="6108700"/>
          <p14:tracePt t="37660" x="9945688" y="6127750"/>
          <p14:tracePt t="37666" x="9909175" y="6145213"/>
          <p14:tracePt t="37670" x="9882188" y="6173788"/>
          <p14:tracePt t="37676" x="9853613" y="6181725"/>
          <p14:tracePt t="37680" x="9817100" y="6191250"/>
          <p14:tracePt t="37686" x="9799638" y="6200775"/>
          <p14:tracePt t="37692" x="9799638" y="6210300"/>
          <p14:tracePt t="37696" x="9780588" y="6210300"/>
          <p14:tracePt t="37709" x="9772650" y="6210300"/>
          <p14:tracePt t="37716" x="9763125" y="6210300"/>
          <p14:tracePt t="37732" x="9753600" y="6210300"/>
          <p14:tracePt t="37742" x="9744075" y="6210300"/>
          <p14:tracePt t="37746" x="9734550" y="6200775"/>
          <p14:tracePt t="37752" x="9734550" y="6191250"/>
          <p14:tracePt t="37759" x="9726613" y="6181725"/>
          <p14:tracePt t="37762" x="9717088" y="6164263"/>
          <p14:tracePt t="37766" x="9717088" y="6145213"/>
          <p14:tracePt t="37774" x="9690100" y="6118225"/>
          <p14:tracePt t="37776" x="9690100" y="6100763"/>
          <p14:tracePt t="37782" x="9680575" y="6054725"/>
          <p14:tracePt t="37786" x="9680575" y="6035675"/>
          <p14:tracePt t="37792" x="9680575" y="5999163"/>
          <p14:tracePt t="37796" x="9680575" y="5972175"/>
          <p14:tracePt t="37802" x="9680575" y="5926138"/>
          <p14:tracePt t="37808" x="9680575" y="5899150"/>
          <p14:tracePt t="37812" x="9680575" y="5872163"/>
          <p14:tracePt t="37818" x="9698038" y="5807075"/>
          <p14:tracePt t="37824" x="9717088" y="5780088"/>
          <p14:tracePt t="37826" x="9753600" y="5734050"/>
          <p14:tracePt t="37832" x="9772650" y="5707063"/>
          <p14:tracePt t="37839" x="9799638" y="5680075"/>
          <p14:tracePt t="37843" x="9817100" y="5653088"/>
          <p14:tracePt t="37848" x="9853613" y="5624513"/>
          <p14:tracePt t="37852" x="9882188" y="5597525"/>
          <p14:tracePt t="37859" x="9899650" y="5580063"/>
          <p14:tracePt t="37862" x="9945688" y="5551488"/>
          <p14:tracePt t="37868" x="9963150" y="5524500"/>
          <p14:tracePt t="37874" x="9999663" y="5507038"/>
          <p14:tracePt t="37878" x="10018713" y="5487988"/>
          <p14:tracePt t="37882" x="10036175" y="5441950"/>
          <p14:tracePt t="37894" x="10072688" y="5324475"/>
          <p14:tracePt t="37898" x="10091738" y="5259388"/>
          <p14:tracePt t="37902" x="10101263" y="5205413"/>
          <p14:tracePt t="37909" x="10101263" y="5149850"/>
          <p14:tracePt t="37912" x="10101263" y="5076825"/>
          <p14:tracePt t="37918" x="10101263" y="5013325"/>
          <p14:tracePt t="37925" x="10101263" y="4959350"/>
          <p14:tracePt t="37928" x="10101263" y="4884738"/>
          <p14:tracePt t="37932" x="10101263" y="4876800"/>
          <p14:tracePt t="37939" x="10101263" y="4867275"/>
          <p14:tracePt t="37943" x="10072688" y="4867275"/>
          <p14:tracePt t="39280" x="10082213" y="4857750"/>
          <p14:tracePt t="39284" x="10128250" y="4857750"/>
          <p14:tracePt t="39291" x="10191750" y="4848225"/>
          <p14:tracePt t="39294" x="10255250" y="4821238"/>
          <p14:tracePt t="39300" x="10320338" y="4811713"/>
          <p14:tracePt t="39304" x="10393363" y="4784725"/>
          <p14:tracePt t="39310" x="10456863" y="4757738"/>
          <p14:tracePt t="39314" x="10520363" y="4738688"/>
          <p14:tracePt t="39320" x="10585450" y="4711700"/>
          <p14:tracePt t="39325" x="10675938" y="4702175"/>
          <p14:tracePt t="39330" x="10731500" y="4684713"/>
          <p14:tracePt t="39336" x="10812463" y="4657725"/>
          <p14:tracePt t="39341" x="10877550" y="4648200"/>
          <p14:tracePt t="39344" x="10950575" y="4638675"/>
          <p14:tracePt t="39350" x="11004550" y="4638675"/>
          <p14:tracePt t="39359" x="11068050" y="4621213"/>
          <p14:tracePt t="39360" x="11104563" y="4621213"/>
          <p14:tracePt t="39366" x="11160125" y="4621213"/>
          <p14:tracePt t="39370" x="11206163" y="4611688"/>
          <p14:tracePt t="39376" x="11242675" y="4611688"/>
          <p14:tracePt t="39380" x="11287125" y="4602163"/>
          <p14:tracePt t="39386" x="11315700" y="4602163"/>
          <p14:tracePt t="39392" x="11342688" y="4602163"/>
          <p14:tracePt t="39396" x="11369675" y="4602163"/>
          <p14:tracePt t="39400" x="11415713" y="4592638"/>
          <p14:tracePt t="39408" x="11461750" y="4592638"/>
          <p14:tracePt t="39410" x="11479213" y="4592638"/>
          <p14:tracePt t="39416" x="11507788" y="4584700"/>
          <p14:tracePt t="39424" x="11525250" y="4584700"/>
          <p14:tracePt t="39426" x="11552238" y="4584700"/>
          <p14:tracePt t="39434" x="11571288" y="4575175"/>
          <p14:tracePt t="39442" x="11588750" y="4565650"/>
          <p14:tracePt t="39444" x="11598275" y="4556125"/>
          <p14:tracePt t="39450" x="11617325" y="4538663"/>
          <p14:tracePt t="39460" x="11625263" y="4538663"/>
          <p14:tracePt t="39460" x="11634788" y="4529138"/>
          <p14:tracePt t="39464" x="11644313" y="4511675"/>
          <p14:tracePt t="39470" x="11661775" y="4502150"/>
          <p14:tracePt t="39476" x="11690350" y="4483100"/>
          <p14:tracePt t="39480" x="11707813" y="4465638"/>
          <p14:tracePt t="39486" x="11734800" y="4446588"/>
          <p14:tracePt t="39491" x="11763375" y="4419600"/>
          <p14:tracePt t="39496" x="11807825" y="4402138"/>
          <p14:tracePt t="39500" x="11853863" y="4365625"/>
          <p14:tracePt t="39508" x="11909425" y="4329113"/>
          <p14:tracePt t="39510" x="11963400" y="4310063"/>
          <p14:tracePt t="39516" x="12018963" y="4256088"/>
          <p14:tracePt t="39520" x="12099925" y="4227513"/>
          <p14:tracePt t="39526" x="12145963" y="41830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tmega328 Pinout With Arduino">
            <a:extLst>
              <a:ext uri="{FF2B5EF4-FFF2-40B4-BE49-F238E27FC236}">
                <a16:creationId xmlns:a16="http://schemas.microsoft.com/office/drawing/2014/main" id="{96999165-70ED-4AFD-8A4C-4ED87335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98" y="309226"/>
            <a:ext cx="8853403" cy="591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40D0E0D-C0F2-4796-954D-77E043F14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2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37"/>
    </mc:Choice>
    <mc:Fallback>
      <p:transition spd="slow" advTm="34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0" x="1890713" y="19050"/>
          <p14:tracePt t="1106" x="1900238" y="46038"/>
          <p14:tracePt t="1110" x="1917700" y="63500"/>
          <p14:tracePt t="1116" x="1927225" y="82550"/>
          <p14:tracePt t="1122" x="1936750" y="92075"/>
          <p14:tracePt t="1126" x="1954213" y="109538"/>
          <p14:tracePt t="1130" x="1963738" y="128588"/>
          <p14:tracePt t="1138" x="1981200" y="136525"/>
          <p14:tracePt t="1140" x="1990725" y="146050"/>
          <p14:tracePt t="1146" x="2000250" y="146050"/>
          <p14:tracePt t="1166" x="2009775" y="146050"/>
          <p14:tracePt t="1338" x="2017713" y="146050"/>
          <p14:tracePt t="1726" x="2027238" y="146050"/>
          <p14:tracePt t="1737" x="2036763" y="146050"/>
          <p14:tracePt t="1746" x="2046288" y="146050"/>
          <p14:tracePt t="1754" x="2054225" y="146050"/>
          <p14:tracePt t="1756" x="2063750" y="146050"/>
          <p14:tracePt t="1760" x="2073275" y="146050"/>
          <p14:tracePt t="1766" x="2090738" y="146050"/>
          <p14:tracePt t="1776" x="2100263" y="146050"/>
          <p14:tracePt t="1782" x="2119313" y="146050"/>
          <p14:tracePt t="1788" x="2127250" y="146050"/>
          <p14:tracePt t="1797" x="2136775" y="146050"/>
          <p14:tracePt t="1805" x="2146300" y="146050"/>
          <p14:tracePt t="1806" x="2155825" y="146050"/>
          <p14:tracePt t="1812" x="2173288" y="146050"/>
          <p14:tracePt t="1816" x="2182813" y="146050"/>
          <p14:tracePt t="1822" x="2192338" y="146050"/>
          <p14:tracePt t="1826" x="2209800" y="146050"/>
          <p14:tracePt t="1832" x="2219325" y="146050"/>
          <p14:tracePt t="1838" x="2236788" y="146050"/>
          <p14:tracePt t="1842" x="2255838" y="146050"/>
          <p14:tracePt t="1846" x="2265363" y="146050"/>
          <p14:tracePt t="1855" x="2282825" y="155575"/>
          <p14:tracePt t="1863" x="2301875" y="155575"/>
          <p14:tracePt t="1869" x="2319338" y="155575"/>
          <p14:tracePt t="1872" x="2338388" y="155575"/>
          <p14:tracePt t="1878" x="2355850" y="155575"/>
          <p14:tracePt t="1882" x="2374900" y="155575"/>
          <p14:tracePt t="1888" x="2392363" y="155575"/>
          <p14:tracePt t="1892" x="2411413" y="155575"/>
          <p14:tracePt t="1898" x="2428875" y="155575"/>
          <p14:tracePt t="1905" x="2438400" y="155575"/>
          <p14:tracePt t="1909" x="2447925" y="155575"/>
          <p14:tracePt t="1912" x="2457450" y="155575"/>
          <p14:tracePt t="1918" x="2465388" y="155575"/>
          <p14:tracePt t="1922" x="2474913" y="155575"/>
          <p14:tracePt t="1928" x="2484438" y="155575"/>
          <p14:tracePt t="1933" x="2501900" y="155575"/>
          <p14:tracePt t="1942" x="2511425" y="155575"/>
          <p14:tracePt t="1948" x="2520950" y="155575"/>
          <p14:tracePt t="1955" x="2530475" y="155575"/>
          <p14:tracePt t="1973" x="2574925" y="155575"/>
          <p14:tracePt t="1983" x="2593975" y="155575"/>
          <p14:tracePt t="1998" x="2603500" y="155575"/>
          <p14:tracePt t="2005" x="2611438" y="155575"/>
          <p14:tracePt t="2014" x="2620963" y="155575"/>
          <p14:tracePt t="2024" x="2630488" y="155575"/>
          <p14:tracePt t="2035" x="2640013" y="155575"/>
          <p14:tracePt t="2048" x="2647950" y="155575"/>
          <p14:tracePt t="2071" x="2657475" y="155575"/>
          <p14:tracePt t="2085" x="2667000" y="155575"/>
          <p14:tracePt t="2088" x="2676525" y="155575"/>
          <p14:tracePt t="2099" x="2684463" y="165100"/>
          <p14:tracePt t="2105" x="2693988" y="165100"/>
          <p14:tracePt t="2110" x="2703513" y="165100"/>
          <p14:tracePt t="2124" x="2703513" y="173038"/>
          <p14:tracePt t="2130" x="2713038" y="173038"/>
          <p14:tracePt t="2134" x="2720975" y="173038"/>
          <p14:tracePt t="2144" x="2730500" y="173038"/>
          <p14:tracePt t="2150" x="2740025" y="173038"/>
          <p14:tracePt t="2160" x="2749550" y="173038"/>
          <p14:tracePt t="2172" x="2757488" y="173038"/>
          <p14:tracePt t="2174" x="2776538" y="173038"/>
          <p14:tracePt t="2180" x="2786063" y="182563"/>
          <p14:tracePt t="2185" x="2803525" y="182563"/>
          <p14:tracePt t="2190" x="2813050" y="192088"/>
          <p14:tracePt t="2194" x="2840038" y="192088"/>
          <p14:tracePt t="2200" x="2859088" y="201613"/>
          <p14:tracePt t="2205" x="2886075" y="201613"/>
          <p14:tracePt t="2210" x="2903538" y="209550"/>
          <p14:tracePt t="2216" x="2922588" y="209550"/>
          <p14:tracePt t="2221" x="2949575" y="219075"/>
          <p14:tracePt t="2226" x="2968625" y="228600"/>
          <p14:tracePt t="2230" x="2986088" y="238125"/>
          <p14:tracePt t="2238" x="3005138" y="238125"/>
          <p14:tracePt t="2240" x="3032125" y="246063"/>
          <p14:tracePt t="2246" x="3049588" y="255588"/>
          <p14:tracePt t="2250" x="3086100" y="255588"/>
          <p14:tracePt t="2256" x="3105150" y="255588"/>
          <p14:tracePt t="2260" x="3132138" y="255588"/>
          <p14:tracePt t="2266" x="3159125" y="255588"/>
          <p14:tracePt t="2272" x="3178175" y="265113"/>
          <p14:tracePt t="2276" x="3195638" y="265113"/>
          <p14:tracePt t="2280" x="3224213" y="265113"/>
          <p14:tracePt t="2288" x="3241675" y="265113"/>
          <p14:tracePt t="2290" x="3251200" y="265113"/>
          <p14:tracePt t="2296" x="3270250" y="265113"/>
          <p14:tracePt t="2300" x="3287713" y="265113"/>
          <p14:tracePt t="2306" x="3306763" y="265113"/>
          <p14:tracePt t="2310" x="3314700" y="265113"/>
          <p14:tracePt t="2316" x="3324225" y="265113"/>
          <p14:tracePt t="2321" x="3343275" y="265113"/>
          <p14:tracePt t="2327" x="3351213" y="274638"/>
          <p14:tracePt t="2332" x="3360738" y="274638"/>
          <p14:tracePt t="2338" x="3379788" y="274638"/>
          <p14:tracePt t="2342" x="3387725" y="274638"/>
          <p14:tracePt t="2355" x="3397250" y="282575"/>
          <p14:tracePt t="2362" x="3406775" y="292100"/>
          <p14:tracePt t="2366" x="3406775" y="301625"/>
          <p14:tracePt t="2376" x="3406775" y="311150"/>
          <p14:tracePt t="2382" x="3406775" y="319088"/>
          <p14:tracePt t="2388" x="3406775" y="338138"/>
          <p14:tracePt t="2392" x="3406775" y="355600"/>
          <p14:tracePt t="2396" x="3406775" y="384175"/>
          <p14:tracePt t="2405" x="3397250" y="401638"/>
          <p14:tracePt t="2406" x="3406775" y="438150"/>
          <p14:tracePt t="2412" x="3406775" y="447675"/>
          <p14:tracePt t="3244" x="3452813" y="447675"/>
          <p14:tracePt t="3248" x="3470275" y="447675"/>
          <p14:tracePt t="3254" x="3489325" y="447675"/>
          <p14:tracePt t="3260" x="3516313" y="447675"/>
          <p14:tracePt t="3265" x="3552825" y="447675"/>
          <p14:tracePt t="3271" x="3579813" y="447675"/>
          <p14:tracePt t="3275" x="3598863" y="447675"/>
          <p14:tracePt t="3280" x="3606800" y="457200"/>
          <p14:tracePt t="3285" x="3616325" y="457200"/>
          <p14:tracePt t="3290" x="3652838" y="457200"/>
          <p14:tracePt t="3294" x="3671888" y="457200"/>
          <p14:tracePt t="3300" x="3679825" y="457200"/>
          <p14:tracePt t="3304" x="3716338" y="457200"/>
          <p14:tracePt t="3310" x="3735388" y="457200"/>
          <p14:tracePt t="3314" x="3762375" y="457200"/>
          <p14:tracePt t="3321" x="3789363" y="457200"/>
          <p14:tracePt t="3325" x="3817938" y="457200"/>
          <p14:tracePt t="3330" x="3844925" y="457200"/>
          <p14:tracePt t="3335" x="3881438" y="457200"/>
          <p14:tracePt t="3340" x="3917950" y="457200"/>
          <p14:tracePt t="3344" x="3944938" y="457200"/>
          <p14:tracePt t="3350" x="3981450" y="457200"/>
          <p14:tracePt t="3355" x="4008438" y="457200"/>
          <p14:tracePt t="3360" x="4037013" y="457200"/>
          <p14:tracePt t="3364" x="4054475" y="457200"/>
          <p14:tracePt t="3371" x="4073525" y="457200"/>
          <p14:tracePt t="3376" x="4090988" y="457200"/>
          <p14:tracePt t="3380" x="4100513" y="457200"/>
          <p14:tracePt t="3390" x="4110038" y="457200"/>
          <p14:tracePt t="3400" x="4119563" y="457200"/>
          <p14:tracePt t="3406" x="4127500" y="457200"/>
          <p14:tracePt t="3410" x="4137025" y="457200"/>
          <p14:tracePt t="3416" x="4146550" y="457200"/>
          <p14:tracePt t="3426" x="4156075" y="457200"/>
          <p14:tracePt t="3446" x="4164013" y="457200"/>
          <p14:tracePt t="3480" x="4173538" y="457200"/>
          <p14:tracePt t="3682" x="4173538" y="465138"/>
          <p14:tracePt t="3699" x="4173538" y="474663"/>
          <p14:tracePt t="3708" x="4173538" y="484188"/>
          <p14:tracePt t="3729" x="4183063" y="493713"/>
          <p14:tracePt t="3735" x="4183063" y="501650"/>
          <p14:tracePt t="8737" x="4183063" y="511175"/>
          <p14:tracePt t="8743" x="4200525" y="520700"/>
          <p14:tracePt t="8746" x="4210050" y="530225"/>
          <p14:tracePt t="8753" x="4219575" y="530225"/>
          <p14:tracePt t="8756" x="4256088" y="538163"/>
          <p14:tracePt t="8762" x="4283075" y="538163"/>
          <p14:tracePt t="8766" x="4310063" y="538163"/>
          <p14:tracePt t="8772" x="4338638" y="538163"/>
          <p14:tracePt t="8776" x="4375150" y="530225"/>
          <p14:tracePt t="8782" x="4419600" y="501650"/>
          <p14:tracePt t="8787" x="4456113" y="493713"/>
          <p14:tracePt t="8792" x="4492625" y="474663"/>
          <p14:tracePt t="8796" x="4529138" y="465138"/>
          <p14:tracePt t="8804" x="4575175" y="438150"/>
          <p14:tracePt t="8809" x="4638675" y="428625"/>
          <p14:tracePt t="8813" x="4657725" y="411163"/>
          <p14:tracePt t="8820" x="4694238" y="411163"/>
          <p14:tracePt t="8822" x="4721225" y="411163"/>
          <p14:tracePt t="8828" x="4757738" y="428625"/>
          <p14:tracePt t="8833" x="4767263" y="465138"/>
          <p14:tracePt t="8838" x="4784725" y="493713"/>
          <p14:tracePt t="9988" x="4784725" y="501650"/>
          <p14:tracePt t="9992" x="4776788" y="501650"/>
          <p14:tracePt t="10068" x="4767263" y="501650"/>
          <p14:tracePt t="10072" x="4757738" y="493713"/>
          <p14:tracePt t="10086" x="4757738" y="484188"/>
          <p14:tracePt t="10088" x="4748213" y="474663"/>
          <p14:tracePt t="10877" x="4740275" y="474663"/>
          <p14:tracePt t="10890" x="4730750" y="474663"/>
          <p14:tracePt t="10896" x="4721225" y="484188"/>
          <p14:tracePt t="10906" x="4711700" y="493713"/>
          <p14:tracePt t="10910" x="4711700" y="501650"/>
          <p14:tracePt t="10920" x="4703763" y="511175"/>
          <p14:tracePt t="10926" x="4694238" y="511175"/>
          <p14:tracePt t="10930" x="4684713" y="520700"/>
          <p14:tracePt t="10940" x="4675188" y="520700"/>
          <p14:tracePt t="10946" x="4667250" y="530225"/>
          <p14:tracePt t="10952" x="4657725" y="530225"/>
          <p14:tracePt t="10980" x="4648200" y="538163"/>
          <p14:tracePt t="10990" x="4638675" y="538163"/>
          <p14:tracePt t="10996" x="4630738" y="547688"/>
          <p14:tracePt t="11003" x="4621213" y="547688"/>
          <p14:tracePt t="11006" x="4621213" y="557213"/>
          <p14:tracePt t="11012" x="4611688" y="557213"/>
          <p14:tracePt t="11022" x="4611688" y="566738"/>
          <p14:tracePt t="11026" x="4602163" y="566738"/>
          <p14:tracePt t="11046" x="4594225" y="566738"/>
          <p14:tracePt t="11053" x="4594225" y="574675"/>
          <p14:tracePt t="11056" x="4584700" y="574675"/>
          <p14:tracePt t="11067" x="4575175" y="574675"/>
          <p14:tracePt t="11076" x="4565650" y="574675"/>
          <p14:tracePt t="11082" x="4557713" y="584200"/>
          <p14:tracePt t="11092" x="4557713" y="593725"/>
          <p14:tracePt t="11099" x="4548188" y="593725"/>
          <p14:tracePt t="11119" x="4538663" y="603250"/>
          <p14:tracePt t="11124" x="4538663" y="611188"/>
          <p14:tracePt t="11128" x="4529138" y="611188"/>
          <p14:tracePt t="11137" x="4521200" y="611188"/>
          <p14:tracePt t="11144" x="4511675" y="620713"/>
          <p14:tracePt t="11154" x="4502150" y="630238"/>
          <p14:tracePt t="11170" x="4484688" y="630238"/>
          <p14:tracePt t="11178" x="4475163" y="630238"/>
          <p14:tracePt t="11187" x="4475163" y="639763"/>
          <p14:tracePt t="11188" x="4456113" y="639763"/>
          <p14:tracePt t="11199" x="4448175" y="639763"/>
          <p14:tracePt t="11204" x="4448175" y="647700"/>
          <p14:tracePt t="11210" x="4438650" y="647700"/>
          <p14:tracePt t="11215" x="4429125" y="647700"/>
          <p14:tracePt t="11224" x="4419600" y="657225"/>
          <p14:tracePt t="11231" x="4411663" y="657225"/>
          <p14:tracePt t="11236" x="4402138" y="666750"/>
          <p14:tracePt t="11244" x="4383088" y="666750"/>
          <p14:tracePt t="11253" x="4375150" y="666750"/>
          <p14:tracePt t="11254" x="4375150" y="676275"/>
          <p14:tracePt t="11260" x="4365625" y="684213"/>
          <p14:tracePt t="11264" x="4346575" y="684213"/>
          <p14:tracePt t="11275" x="4329113" y="693738"/>
          <p14:tracePt t="11286" x="4319588" y="693738"/>
          <p14:tracePt t="11290" x="4302125" y="693738"/>
          <p14:tracePt t="11294" x="4292600" y="703263"/>
          <p14:tracePt t="11302" x="4283075" y="703263"/>
          <p14:tracePt t="11304" x="4283075" y="712788"/>
          <p14:tracePt t="11310" x="4265613" y="720725"/>
          <p14:tracePt t="11314" x="4256088" y="720725"/>
          <p14:tracePt t="11320" x="4246563" y="720725"/>
          <p14:tracePt t="11326" x="4237038" y="730250"/>
          <p14:tracePt t="11330" x="4229100" y="730250"/>
          <p14:tracePt t="11336" x="4219575" y="739775"/>
          <p14:tracePt t="11344" x="4210050" y="739775"/>
          <p14:tracePt t="11352" x="4200525" y="749300"/>
          <p14:tracePt t="11356" x="4192588" y="749300"/>
          <p14:tracePt t="11360" x="4183063" y="757238"/>
          <p14:tracePt t="11367" x="4173538" y="757238"/>
          <p14:tracePt t="11371" x="4164013" y="757238"/>
          <p14:tracePt t="11381" x="4156075" y="757238"/>
          <p14:tracePt t="11387" x="4146550" y="766763"/>
          <p14:tracePt t="11397" x="4137025" y="766763"/>
          <p14:tracePt t="11406" x="4127500" y="776288"/>
          <p14:tracePt t="11417" x="4119563" y="776288"/>
          <p14:tracePt t="11430" x="4110038" y="785813"/>
          <p14:tracePt t="11456" x="4100513" y="785813"/>
          <p14:tracePt t="11472" x="4090988" y="793750"/>
          <p14:tracePt t="11483" x="4083050" y="793750"/>
          <p14:tracePt t="11492" x="4083050" y="803275"/>
          <p14:tracePt t="11496" x="4073525" y="803275"/>
          <p14:tracePt t="11513" x="4064000" y="803275"/>
          <p14:tracePt t="11523" x="4064000" y="812800"/>
          <p14:tracePt t="11534" x="4054475" y="812800"/>
          <p14:tracePt t="11542" x="4044950" y="812800"/>
          <p14:tracePt t="11553" x="4037013" y="822325"/>
          <p14:tracePt t="11558" x="4027488" y="830263"/>
          <p14:tracePt t="11563" x="4027488" y="839788"/>
          <p14:tracePt t="11572" x="4017963" y="839788"/>
          <p14:tracePt t="11583" x="4008438" y="839788"/>
          <p14:tracePt t="11592" x="4008438" y="849313"/>
          <p14:tracePt t="11794" x="4008438" y="858838"/>
          <p14:tracePt t="11830" x="4017963" y="858838"/>
          <p14:tracePt t="11840" x="4027488" y="858838"/>
          <p14:tracePt t="11844" x="4037013" y="858838"/>
          <p14:tracePt t="11853" x="4054475" y="858838"/>
          <p14:tracePt t="11854" x="4073525" y="858838"/>
          <p14:tracePt t="11860" x="4100513" y="858838"/>
          <p14:tracePt t="11864" x="4137025" y="866775"/>
          <p14:tracePt t="11870" x="4173538" y="866775"/>
          <p14:tracePt t="11874" x="4210050" y="876300"/>
          <p14:tracePt t="11880" x="4237038" y="876300"/>
          <p14:tracePt t="11885" x="4292600" y="876300"/>
          <p14:tracePt t="11890" x="4338638" y="876300"/>
          <p14:tracePt t="11894" x="4375150" y="876300"/>
          <p14:tracePt t="11902" x="4419600" y="876300"/>
          <p14:tracePt t="11906" x="4456113" y="876300"/>
          <p14:tracePt t="11910" x="4529138" y="885825"/>
          <p14:tracePt t="11918" x="4584700" y="885825"/>
          <p14:tracePt t="11920" x="4648200" y="885825"/>
          <p14:tracePt t="11926" x="4703763" y="903288"/>
          <p14:tracePt t="11930" x="4776788" y="903288"/>
          <p14:tracePt t="11936" x="4840288" y="912813"/>
          <p14:tracePt t="11955" x="5022850" y="912813"/>
          <p14:tracePt t="11956" x="5086350" y="922338"/>
          <p14:tracePt t="11960" x="5141913" y="931863"/>
          <p14:tracePt t="11966" x="5187950" y="931863"/>
          <p14:tracePt t="11970" x="5241925" y="949325"/>
          <p14:tracePt t="11976" x="5278438" y="949325"/>
          <p14:tracePt t="11980" x="5324475" y="958850"/>
          <p14:tracePt t="11986" x="5351463" y="968375"/>
          <p14:tracePt t="11990" x="5387975" y="976313"/>
          <p14:tracePt t="11996" x="5414963" y="985838"/>
          <p14:tracePt t="12002" x="5434013" y="995363"/>
          <p14:tracePt t="12006" x="5461000" y="1004888"/>
          <p14:tracePt t="12010" x="5480050" y="1014413"/>
          <p14:tracePt t="12018" x="5497513" y="1014413"/>
          <p14:tracePt t="12022" x="5507038" y="1014413"/>
          <p14:tracePt t="12026" x="5524500" y="1022350"/>
          <p14:tracePt t="12032" x="5534025" y="1031875"/>
          <p14:tracePt t="12037" x="5543550" y="1031875"/>
          <p14:tracePt t="12056" x="5543550" y="1041400"/>
          <p14:tracePt t="12062" x="5553075" y="1041400"/>
          <p14:tracePt t="12076" x="5553075" y="1050925"/>
          <p14:tracePt t="12092" x="5561013" y="1050925"/>
          <p14:tracePt t="12103" x="5570538" y="1050925"/>
          <p14:tracePt t="12112" x="5589588" y="1058863"/>
          <p14:tracePt t="12117" x="5589588" y="1068388"/>
          <p14:tracePt t="12122" x="5597525" y="1068388"/>
          <p14:tracePt t="12126" x="5607050" y="1068388"/>
          <p14:tracePt t="12142" x="5616575" y="1068388"/>
          <p14:tracePt t="12178" x="5626100" y="1068388"/>
          <p14:tracePt t="12188" x="5626100" y="1077913"/>
          <p14:tracePt t="12212" x="5626100" y="1087438"/>
          <p14:tracePt t="12219" x="5634038" y="1095375"/>
          <p14:tracePt t="12222" x="5643563" y="1114425"/>
          <p14:tracePt t="12228" x="5643563" y="1123950"/>
          <p14:tracePt t="12232" x="5653088" y="1131888"/>
          <p14:tracePt t="12238" x="5662613" y="1131888"/>
          <p14:tracePt t="12244" x="5662613" y="1141413"/>
          <p14:tracePt t="12248" x="5670550" y="1141413"/>
          <p14:tracePt t="12253" x="5670550" y="1150938"/>
          <p14:tracePt t="12374" x="5670550" y="1160463"/>
          <p14:tracePt t="12385" x="5670550" y="1177925"/>
          <p14:tracePt t="12388" x="5670550" y="1196975"/>
          <p14:tracePt t="12394" x="5670550" y="1223963"/>
          <p14:tracePt t="12403" x="5670550" y="1250950"/>
          <p14:tracePt t="12404" x="5670550" y="1296988"/>
          <p14:tracePt t="12410" x="5670550" y="1323975"/>
          <p14:tracePt t="12414" x="5670550" y="1360488"/>
          <p14:tracePt t="12420" x="5670550" y="1387475"/>
          <p14:tracePt t="12424" x="5670550" y="1423988"/>
          <p14:tracePt t="12430" x="5670550" y="1460500"/>
          <p14:tracePt t="12436" x="5670550" y="1489075"/>
          <p14:tracePt t="12440" x="5670550" y="1525588"/>
          <p14:tracePt t="12444" x="5670550" y="1552575"/>
          <p14:tracePt t="12453" x="5662613" y="1579563"/>
          <p14:tracePt t="12454" x="5662613" y="1598613"/>
          <p14:tracePt t="12460" x="5662613" y="1643063"/>
          <p14:tracePt t="12464" x="5653088" y="1662113"/>
          <p14:tracePt t="12470" x="5653088" y="1689100"/>
          <p14:tracePt t="12474" x="5653088" y="1708150"/>
          <p14:tracePt t="12480" x="5653088" y="1725613"/>
          <p14:tracePt t="12486" x="5653088" y="1744663"/>
          <p14:tracePt t="12490" x="5653088" y="1771650"/>
          <p14:tracePt t="12496" x="5653088" y="1789113"/>
          <p14:tracePt t="12503" x="5653088" y="1808163"/>
          <p14:tracePt t="12504" x="5653088" y="1825625"/>
          <p14:tracePt t="12510" x="5653088" y="1854200"/>
          <p14:tracePt t="12518" x="5653088" y="1881188"/>
          <p14:tracePt t="12520" x="5653088" y="1908175"/>
          <p14:tracePt t="12526" x="5643563" y="1935163"/>
          <p14:tracePt t="12536" x="5643563" y="1990725"/>
          <p14:tracePt t="12540" x="5643563" y="2027238"/>
          <p14:tracePt t="12544" x="5643563" y="2054225"/>
          <p14:tracePt t="12553" x="5643563" y="2073275"/>
          <p14:tracePt t="12554" x="5634038" y="2090738"/>
          <p14:tracePt t="12560" x="5634038" y="2109788"/>
          <p14:tracePt t="12564" x="5634038" y="2136775"/>
          <p14:tracePt t="12570" x="5634038" y="2155825"/>
          <p14:tracePt t="12574" x="5634038" y="2163763"/>
          <p14:tracePt t="12580" x="5634038" y="2192338"/>
          <p14:tracePt t="12590" x="5634038" y="2219325"/>
          <p14:tracePt t="12594" x="5634038" y="2228850"/>
          <p14:tracePt t="12603" x="5634038" y="2246313"/>
          <p14:tracePt t="12606" x="5634038" y="2265363"/>
          <p14:tracePt t="12610" x="5634038" y="2292350"/>
          <p14:tracePt t="12618" x="5634038" y="2309813"/>
          <p14:tracePt t="12620" x="5634038" y="2338388"/>
          <p14:tracePt t="12624" x="5634038" y="2355850"/>
          <p14:tracePt t="12630" x="5634038" y="2374900"/>
          <p14:tracePt t="12636" x="5634038" y="2419350"/>
          <p14:tracePt t="12640" x="5634038" y="2447925"/>
          <p14:tracePt t="12646" x="5634038" y="2465388"/>
          <p14:tracePt t="12653" x="5626100" y="2492375"/>
          <p14:tracePt t="12656" x="5626100" y="2511425"/>
          <p14:tracePt t="12660" x="5626100" y="2528888"/>
          <p14:tracePt t="12668" x="5626100" y="2547938"/>
          <p14:tracePt t="12670" x="5626100" y="2574925"/>
          <p14:tracePt t="12676" x="5626100" y="2593975"/>
          <p14:tracePt t="12680" x="5626100" y="2611438"/>
          <p14:tracePt t="12686" x="5626100" y="2638425"/>
          <p14:tracePt t="12690" x="5616575" y="2657475"/>
          <p14:tracePt t="12696" x="5616575" y="2674938"/>
          <p14:tracePt t="12703" x="5616575" y="2711450"/>
          <p14:tracePt t="12706" x="5616575" y="2730500"/>
          <p14:tracePt t="12710" x="5607050" y="2767013"/>
          <p14:tracePt t="12718" x="5607050" y="2794000"/>
          <p14:tracePt t="12722" x="5597525" y="2820988"/>
          <p14:tracePt t="12726" x="5597525" y="2867025"/>
          <p14:tracePt t="12733" x="5589588" y="2894013"/>
          <p14:tracePt t="12737" x="5589588" y="2922588"/>
          <p14:tracePt t="12742" x="5589588" y="2940050"/>
          <p14:tracePt t="12746" x="5570538" y="2986088"/>
          <p14:tracePt t="12753" x="5570538" y="3013075"/>
          <p14:tracePt t="12756" x="5570538" y="3049588"/>
          <p14:tracePt t="12762" x="5561013" y="3068638"/>
          <p14:tracePt t="12767" x="5561013" y="3105150"/>
          <p14:tracePt t="12772" x="5561013" y="3122613"/>
          <p14:tracePt t="12776" x="5561013" y="3132138"/>
          <p14:tracePt t="12783" x="5561013" y="3151188"/>
          <p14:tracePt t="12786" x="5561013" y="3168650"/>
          <p14:tracePt t="12792" x="5561013" y="3187700"/>
          <p14:tracePt t="12796" x="5561013" y="3214688"/>
          <p14:tracePt t="12803" x="5561013" y="3224213"/>
          <p14:tracePt t="12806" x="5561013" y="3241675"/>
          <p14:tracePt t="12812" x="5561013" y="3268663"/>
          <p14:tracePt t="12817" x="5561013" y="3297238"/>
          <p14:tracePt t="12822" x="5543550" y="3333750"/>
          <p14:tracePt t="12826" x="5543550" y="3360738"/>
          <p14:tracePt t="12833" x="5534025" y="3387725"/>
          <p14:tracePt t="12838" x="5534025" y="3433763"/>
          <p14:tracePt t="12842" x="5524500" y="3470275"/>
          <p14:tracePt t="12848" x="5516563" y="3533775"/>
          <p14:tracePt t="12853" x="5507038" y="3560763"/>
          <p14:tracePt t="12858" x="5497513" y="3606800"/>
          <p14:tracePt t="12862" x="5497513" y="3662363"/>
          <p14:tracePt t="12869" x="5480050" y="3706813"/>
          <p14:tracePt t="12872" x="5480050" y="3743325"/>
          <p14:tracePt t="12878" x="5480050" y="3771900"/>
          <p14:tracePt t="12883" x="5480050" y="3798888"/>
          <p14:tracePt t="12888" x="5480050" y="3835400"/>
          <p14:tracePt t="12892" x="5480050" y="3862388"/>
          <p14:tracePt t="12898" x="5480050" y="3881438"/>
          <p14:tracePt t="12903" x="5480050" y="3908425"/>
          <p14:tracePt t="12908" x="5480050" y="3935413"/>
          <p14:tracePt t="12912" x="5480050" y="3954463"/>
          <p14:tracePt t="12919" x="5480050" y="3981450"/>
          <p14:tracePt t="12922" x="5480050" y="4017963"/>
          <p14:tracePt t="12928" x="5480050" y="4044950"/>
          <p14:tracePt t="12936" x="5480050" y="4073525"/>
          <p14:tracePt t="12938" x="5480050" y="4110038"/>
          <p14:tracePt t="12942" x="5480050" y="4154488"/>
          <p14:tracePt t="12948" x="5480050" y="4191000"/>
          <p14:tracePt t="12954" x="5480050" y="4237038"/>
          <p14:tracePt t="12958" x="5480050" y="4273550"/>
          <p14:tracePt t="12964" x="5470525" y="4337050"/>
          <p14:tracePt t="12970" x="5470525" y="4373563"/>
          <p14:tracePt t="12974" x="5470525" y="4429125"/>
          <p14:tracePt t="12980" x="5470525" y="4465638"/>
          <p14:tracePt t="12986" x="5470525" y="4511675"/>
          <p14:tracePt t="12990" x="5470525" y="4529138"/>
          <p14:tracePt t="12994" x="5470525" y="4556125"/>
          <p14:tracePt t="13003" x="5470525" y="4575175"/>
          <p14:tracePt t="13004" x="5470525" y="4592638"/>
          <p14:tracePt t="13010" x="5470525" y="4611688"/>
          <p14:tracePt t="13014" x="5470525" y="4621213"/>
          <p14:tracePt t="13020" x="5470525" y="4629150"/>
          <p14:tracePt t="13090" x="5470525" y="4638675"/>
          <p14:tracePt t="13110" x="5461000" y="4638675"/>
          <p14:tracePt t="13136" x="5451475" y="4638675"/>
          <p14:tracePt t="13140" x="5443538" y="4638675"/>
          <p14:tracePt t="13146" x="5424488" y="4638675"/>
          <p14:tracePt t="13152" x="5397500" y="4629150"/>
          <p14:tracePt t="13156" x="5351463" y="4629150"/>
          <p14:tracePt t="13160" x="5324475" y="4621213"/>
          <p14:tracePt t="13168" x="5287963" y="4602163"/>
          <p14:tracePt t="13172" x="5251450" y="4602163"/>
          <p14:tracePt t="13176" x="5205413" y="4592638"/>
          <p14:tracePt t="13180" x="5168900" y="4592638"/>
          <p14:tracePt t="13186" x="5141913" y="4592638"/>
          <p14:tracePt t="13190" x="5095875" y="4592638"/>
          <p14:tracePt t="13196" x="5059363" y="4575175"/>
          <p14:tracePt t="13203" x="4995863" y="4575175"/>
          <p14:tracePt t="13206" x="4968875" y="4575175"/>
          <p14:tracePt t="13212" x="4932363" y="4575175"/>
          <p14:tracePt t="13218" x="4886325" y="4575175"/>
          <p14:tracePt t="13222" x="4849813" y="4575175"/>
          <p14:tracePt t="13226" x="4803775" y="4575175"/>
          <p14:tracePt t="13233" x="4776788" y="4575175"/>
          <p14:tracePt t="13236" x="4740275" y="4575175"/>
          <p14:tracePt t="13242" x="4694238" y="4575175"/>
          <p14:tracePt t="13246" x="4667250" y="4575175"/>
          <p14:tracePt t="13253" x="4621213" y="4575175"/>
          <p14:tracePt t="13256" x="4594225" y="4575175"/>
          <p14:tracePt t="13262" x="4557713" y="4575175"/>
          <p14:tracePt t="13268" x="4502150" y="4575175"/>
          <p14:tracePt t="13272" x="4456113" y="4575175"/>
          <p14:tracePt t="13276" x="4402138" y="4575175"/>
          <p14:tracePt t="13283" x="4365625" y="4575175"/>
          <p14:tracePt t="13288" x="4302125" y="4592638"/>
          <p14:tracePt t="13292" x="4229100" y="4592638"/>
          <p14:tracePt t="13298" x="4173538" y="4592638"/>
          <p14:tracePt t="13303" x="4100513" y="4592638"/>
          <p14:tracePt t="13308" x="4044950" y="4592638"/>
          <p14:tracePt t="13312" x="3981450" y="4602163"/>
          <p14:tracePt t="13319" x="3908425" y="4602163"/>
          <p14:tracePt t="13322" x="3854450" y="4621213"/>
          <p14:tracePt t="13328" x="3789363" y="4621213"/>
          <p14:tracePt t="13332" x="3735388" y="4621213"/>
          <p14:tracePt t="13338" x="3698875" y="4621213"/>
          <p14:tracePt t="13342" x="3671888" y="4621213"/>
          <p14:tracePt t="13348" x="3635375" y="4621213"/>
          <p14:tracePt t="13353" x="3606800" y="4621213"/>
          <p14:tracePt t="13358" x="3579813" y="4621213"/>
          <p14:tracePt t="13362" x="3552825" y="4621213"/>
          <p14:tracePt t="13369" x="3525838" y="4621213"/>
          <p14:tracePt t="13372" x="3489325" y="4621213"/>
          <p14:tracePt t="13378" x="3470275" y="4621213"/>
          <p14:tracePt t="13383" x="3443288" y="4621213"/>
          <p14:tracePt t="13388" x="3424238" y="4621213"/>
          <p14:tracePt t="13392" x="3397250" y="4621213"/>
          <p14:tracePt t="13398" x="3379788" y="4621213"/>
          <p14:tracePt t="13404" x="3351213" y="4621213"/>
          <p14:tracePt t="13408" x="3324225" y="4621213"/>
          <p14:tracePt t="13412" x="3306763" y="4621213"/>
          <p14:tracePt t="13419" x="3297238" y="4621213"/>
          <p14:tracePt t="13424" x="3278188" y="4621213"/>
          <p14:tracePt t="13428" x="3251200" y="4621213"/>
          <p14:tracePt t="13436" x="3251200" y="4629150"/>
          <p14:tracePt t="13438" x="3232150" y="4629150"/>
          <p14:tracePt t="13444" x="3214688" y="4629150"/>
          <p14:tracePt t="13448" x="3205163" y="4629150"/>
          <p14:tracePt t="13454" x="3195638" y="4629150"/>
          <p14:tracePt t="13458" x="3187700" y="4629150"/>
          <p14:tracePt t="13464" x="3168650" y="4638675"/>
          <p14:tracePt t="13469" x="3159125" y="4638675"/>
          <p14:tracePt t="13474" x="3151188" y="4638675"/>
          <p14:tracePt t="13478" x="3141663" y="4638675"/>
          <p14:tracePt t="13486" x="3122613" y="4638675"/>
          <p14:tracePt t="13494" x="3105150" y="4638675"/>
          <p14:tracePt t="13498" x="3095625" y="4638675"/>
          <p14:tracePt t="13504" x="3078163" y="4638675"/>
          <p14:tracePt t="13508" x="3059113" y="4638675"/>
          <p14:tracePt t="13514" x="3041650" y="4648200"/>
          <p14:tracePt t="13520" x="3022600" y="4648200"/>
          <p14:tracePt t="13524" x="2995613" y="4657725"/>
          <p14:tracePt t="13528" x="2968625" y="4665663"/>
          <p14:tracePt t="13536" x="2932113" y="4665663"/>
          <p14:tracePt t="13540" x="2913063" y="4694238"/>
          <p14:tracePt t="13544" x="2876550" y="4694238"/>
          <p14:tracePt t="13552" x="2849563" y="4702175"/>
          <p14:tracePt t="13554" x="2803525" y="4711700"/>
          <p14:tracePt t="13560" x="2776538" y="4721225"/>
          <p14:tracePt t="13564" x="2740025" y="4730750"/>
          <p14:tracePt t="13570" x="2703513" y="4738688"/>
          <p14:tracePt t="13574" x="2676525" y="4738688"/>
          <p14:tracePt t="13580" x="2630488" y="4748213"/>
          <p14:tracePt t="13585" x="2603500" y="4757738"/>
          <p14:tracePt t="13590" x="2566988" y="4757738"/>
          <p14:tracePt t="13594" x="2511425" y="4757738"/>
          <p14:tracePt t="13602" x="2474913" y="4757738"/>
          <p14:tracePt t="13604" x="2447925" y="4775200"/>
          <p14:tracePt t="13610" x="2401888" y="4775200"/>
          <p14:tracePt t="13614" x="2328863" y="4784725"/>
          <p14:tracePt t="13620" x="2292350" y="4784725"/>
          <p14:tracePt t="13624" x="2246313" y="4784725"/>
          <p14:tracePt t="13630" x="2192338" y="4794250"/>
          <p14:tracePt t="13636" x="2136775" y="4794250"/>
          <p14:tracePt t="13640" x="2109788" y="4794250"/>
          <p14:tracePt t="13644" x="2063750" y="4794250"/>
          <p14:tracePt t="13652" x="2027238" y="4794250"/>
          <p14:tracePt t="13656" x="2000250" y="4794250"/>
          <p14:tracePt t="13660" x="1963738" y="4794250"/>
          <p14:tracePt t="13668" x="1936750" y="4794250"/>
          <p14:tracePt t="13670" x="1908175" y="4794250"/>
          <p14:tracePt t="13676" x="1890713" y="4794250"/>
          <p14:tracePt t="13680" x="1881188" y="4794250"/>
          <p14:tracePt t="13686" x="1854200" y="4794250"/>
          <p14:tracePt t="13696" x="1835150" y="4794250"/>
          <p14:tracePt t="13702" x="1827213" y="4794250"/>
          <p14:tracePt t="13706" x="1808163" y="4794250"/>
          <p14:tracePt t="13710" x="1790700" y="4794250"/>
          <p14:tracePt t="13719" x="1781175" y="4794250"/>
          <p14:tracePt t="13720" x="1771650" y="4794250"/>
          <p14:tracePt t="13726" x="1762125" y="4794250"/>
          <p14:tracePt t="13730" x="1744663" y="4794250"/>
          <p14:tracePt t="13736" x="1735138" y="4794250"/>
          <p14:tracePt t="13740" x="1717675" y="4794250"/>
          <p14:tracePt t="13746" x="1708150" y="4794250"/>
          <p14:tracePt t="13753" x="1698625" y="4794250"/>
          <p14:tracePt t="13756" x="1681163" y="4794250"/>
          <p14:tracePt t="13760" x="1671638" y="4794250"/>
          <p14:tracePt t="13768" x="1662113" y="4794250"/>
          <p14:tracePt t="13772" x="1644650" y="4794250"/>
          <p14:tracePt t="13776" x="1625600" y="4794250"/>
          <p14:tracePt t="13783" x="1616075" y="4794250"/>
          <p14:tracePt t="13786" x="1606550" y="4784725"/>
          <p14:tracePt t="13792" x="1589088" y="4784725"/>
          <p14:tracePt t="13803" x="1570038" y="4775200"/>
          <p14:tracePt t="13806" x="1570038" y="4767263"/>
          <p14:tracePt t="13812" x="1552575" y="4757738"/>
          <p14:tracePt t="13818" x="1543050" y="4757738"/>
          <p14:tracePt t="13822" x="1525588" y="4748213"/>
          <p14:tracePt t="13826" x="1506538" y="4721225"/>
          <p14:tracePt t="13833" x="1489075" y="4694238"/>
          <p14:tracePt t="13836" x="1460500" y="4675188"/>
          <p14:tracePt t="13842" x="1443038" y="4648200"/>
          <p14:tracePt t="13846" x="1406525" y="4602163"/>
          <p14:tracePt t="13852" x="1387475" y="4556125"/>
          <p14:tracePt t="13856" x="1343025" y="4502150"/>
          <p14:tracePt t="13862" x="1306513" y="4456113"/>
          <p14:tracePt t="13869" x="1277938" y="4429125"/>
          <p14:tracePt t="13872" x="1250950" y="4365625"/>
          <p14:tracePt t="13878" x="1214438" y="4319588"/>
          <p14:tracePt t="13883" x="1177925" y="4273550"/>
          <p14:tracePt t="13886" x="1141413" y="4210050"/>
          <p14:tracePt t="13892" x="1114425" y="4173538"/>
          <p14:tracePt t="13898" x="1095375" y="4137025"/>
          <p14:tracePt t="13903" x="1058863" y="4100513"/>
          <p14:tracePt t="13908" x="1050925" y="4073525"/>
          <p14:tracePt t="13912" x="1041400" y="4027488"/>
          <p14:tracePt t="13918" x="1022350" y="4000500"/>
          <p14:tracePt t="13922" x="1014413" y="3954463"/>
          <p14:tracePt t="13928" x="1004888" y="3917950"/>
          <p14:tracePt t="13932" x="1004888" y="3898900"/>
          <p14:tracePt t="13938" x="985838" y="3852863"/>
          <p14:tracePt t="13942" x="985838" y="3825875"/>
          <p14:tracePt t="13948" x="985838" y="3779838"/>
          <p14:tracePt t="13953" x="985838" y="3735388"/>
          <p14:tracePt t="13958" x="977900" y="3689350"/>
          <p14:tracePt t="13962" x="977900" y="3643313"/>
          <p14:tracePt t="13970" x="977900" y="3589338"/>
          <p14:tracePt t="13972" x="977900" y="3560763"/>
          <p14:tracePt t="13978" x="977900" y="3524250"/>
          <p14:tracePt t="13986" x="968375" y="3479800"/>
          <p14:tracePt t="13988" x="968375" y="3451225"/>
          <p14:tracePt t="13994" x="968375" y="3406775"/>
          <p14:tracePt t="13998" x="968375" y="3378200"/>
          <p14:tracePt t="14003" x="968375" y="3341688"/>
          <p14:tracePt t="14020" x="968375" y="3214688"/>
          <p14:tracePt t="14024" x="968375" y="3178175"/>
          <p14:tracePt t="14028" x="968375" y="3132138"/>
          <p14:tracePt t="14036" x="968375" y="3105150"/>
          <p14:tracePt t="14038" x="968375" y="3078163"/>
          <p14:tracePt t="14044" x="968375" y="3049588"/>
          <p14:tracePt t="14048" x="968375" y="3032125"/>
          <p14:tracePt t="14054" x="968375" y="3013075"/>
          <p14:tracePt t="14058" x="968375" y="2968625"/>
          <p14:tracePt t="14064" x="968375" y="2949575"/>
          <p14:tracePt t="14070" x="968375" y="2940050"/>
          <p14:tracePt t="14074" x="968375" y="2894013"/>
          <p14:tracePt t="14078" x="968375" y="2876550"/>
          <p14:tracePt t="14086" x="968375" y="2840038"/>
          <p14:tracePt t="14088" x="977900" y="2803525"/>
          <p14:tracePt t="14094" x="977900" y="2747963"/>
          <p14:tracePt t="14102" x="985838" y="2720975"/>
          <p14:tracePt t="14104" x="1004888" y="2674938"/>
          <p14:tracePt t="14108" x="1014413" y="2638425"/>
          <p14:tracePt t="14114" x="1022350" y="2593975"/>
          <p14:tracePt t="14120" x="1031875" y="2557463"/>
          <p14:tracePt t="14124" x="1041400" y="2492375"/>
          <p14:tracePt t="14130" x="1058863" y="2447925"/>
          <p14:tracePt t="14136" x="1058863" y="2392363"/>
          <p14:tracePt t="14140" x="1068388" y="2355850"/>
          <p14:tracePt t="14144" x="1077913" y="2309813"/>
          <p14:tracePt t="14152" x="1087438" y="2265363"/>
          <p14:tracePt t="14154" x="1087438" y="2236788"/>
          <p14:tracePt t="14160" x="1087438" y="2200275"/>
          <p14:tracePt t="14164" x="1095375" y="2163763"/>
          <p14:tracePt t="14170" x="1095375" y="2127250"/>
          <p14:tracePt t="14174" x="1095375" y="2100263"/>
          <p14:tracePt t="14180" x="1104900" y="2082800"/>
          <p14:tracePt t="14186" x="1104900" y="2036763"/>
          <p14:tracePt t="14190" x="1104900" y="2009775"/>
          <p14:tracePt t="14194" x="1104900" y="1990725"/>
          <p14:tracePt t="14203" x="1104900" y="1944688"/>
          <p14:tracePt t="14204" x="1104900" y="1917700"/>
          <p14:tracePt t="14210" x="1114425" y="1881188"/>
          <p14:tracePt t="14218" x="1123950" y="1835150"/>
          <p14:tracePt t="14220" x="1141413" y="1789113"/>
          <p14:tracePt t="14224" x="1150938" y="1735138"/>
          <p14:tracePt t="14230" x="1160463" y="1708150"/>
          <p14:tracePt t="14236" x="1168400" y="1662113"/>
          <p14:tracePt t="14240" x="1187450" y="1589088"/>
          <p14:tracePt t="14246" x="1196975" y="1543050"/>
          <p14:tracePt t="14252" x="1214438" y="1479550"/>
          <p14:tracePt t="14256" x="1233488" y="1443038"/>
          <p14:tracePt t="14260" x="1233488" y="1379538"/>
          <p14:tracePt t="14269" x="1241425" y="1343025"/>
          <p14:tracePt t="14270" x="1250950" y="1306513"/>
          <p14:tracePt t="14276" x="1260475" y="1277938"/>
          <p14:tracePt t="14280" x="1260475" y="1250950"/>
          <p14:tracePt t="14286" x="1260475" y="1223963"/>
          <p14:tracePt t="14290" x="1260475" y="1204913"/>
          <p14:tracePt t="14296" x="1260475" y="1187450"/>
          <p14:tracePt t="14302" x="1260475" y="1160463"/>
          <p14:tracePt t="14306" x="1260475" y="1141413"/>
          <p14:tracePt t="14310" x="1270000" y="1123950"/>
          <p14:tracePt t="14318" x="1270000" y="1087438"/>
          <p14:tracePt t="14320" x="1270000" y="1077913"/>
          <p14:tracePt t="14326" x="1277938" y="1041400"/>
          <p14:tracePt t="14334" x="1277938" y="1014413"/>
          <p14:tracePt t="14337" x="1277938" y="985838"/>
          <p14:tracePt t="14340" x="1277938" y="968375"/>
          <p14:tracePt t="14346" x="1277938" y="922338"/>
          <p14:tracePt t="14353" x="1277938" y="895350"/>
          <p14:tracePt t="14356" x="1277938" y="866775"/>
          <p14:tracePt t="14362" x="1277938" y="839788"/>
          <p14:tracePt t="14369" x="1277938" y="822325"/>
          <p14:tracePt t="14372" x="1277938" y="793750"/>
          <p14:tracePt t="14376" x="1287463" y="776288"/>
          <p14:tracePt t="14382" x="1287463" y="757238"/>
          <p14:tracePt t="14386" x="1287463" y="739775"/>
          <p14:tracePt t="14392" x="1287463" y="730250"/>
          <p14:tracePt t="14396" x="1296988" y="712788"/>
          <p14:tracePt t="14403" x="1296988" y="703263"/>
          <p14:tracePt t="14406" x="1296988" y="693738"/>
          <p14:tracePt t="14419" x="1296988" y="676275"/>
          <p14:tracePt t="14422" x="1296988" y="666750"/>
          <p14:tracePt t="14426" x="1296988" y="657225"/>
          <p14:tracePt t="14432" x="1296988" y="647700"/>
          <p14:tracePt t="14436" x="1296988" y="630238"/>
          <p14:tracePt t="14442" x="1306513" y="620713"/>
          <p14:tracePt t="14452" x="1306513" y="611188"/>
          <p14:tracePt t="14456" x="1314450" y="603250"/>
          <p14:tracePt t="14462" x="1323975" y="584200"/>
          <p14:tracePt t="14469" x="1323975" y="574675"/>
          <p14:tracePt t="14472" x="1333500" y="566738"/>
          <p14:tracePt t="14478" x="1333500" y="557213"/>
          <p14:tracePt t="14482" x="1333500" y="547688"/>
          <p14:tracePt t="14488" x="1333500" y="538163"/>
          <p14:tracePt t="14492" x="1343025" y="530225"/>
          <p14:tracePt t="14498" x="1343025" y="520700"/>
          <p14:tracePt t="14503" x="1350963" y="511175"/>
          <p14:tracePt t="14508" x="1350963" y="501650"/>
          <p14:tracePt t="14519" x="1350963" y="493713"/>
          <p14:tracePt t="14522" x="1360488" y="493713"/>
          <p14:tracePt t="14528" x="1360488" y="484188"/>
          <p14:tracePt t="14538" x="1360488" y="474663"/>
          <p14:tracePt t="14553" x="1370013" y="474663"/>
          <p14:tracePt t="14558" x="1370013" y="465138"/>
          <p14:tracePt t="14578" x="1370013" y="457200"/>
          <p14:tracePt t="14586" x="1379538" y="457200"/>
          <p14:tracePt t="14594" x="1387475" y="447675"/>
          <p14:tracePt t="14608" x="1406525" y="447675"/>
          <p14:tracePt t="14614" x="1416050" y="438150"/>
          <p14:tracePt t="14624" x="1433513" y="438150"/>
          <p14:tracePt t="14628" x="1452563" y="428625"/>
          <p14:tracePt t="14636" x="1470025" y="420688"/>
          <p14:tracePt t="14638" x="1497013" y="420688"/>
          <p14:tracePt t="14644" x="1533525" y="411163"/>
          <p14:tracePt t="14652" x="1552575" y="392113"/>
          <p14:tracePt t="14658" x="1606550" y="374650"/>
          <p14:tracePt t="14662" x="1635125" y="365125"/>
          <p14:tracePt t="14669" x="1652588" y="365125"/>
          <p14:tracePt t="14674" x="1681163" y="355600"/>
          <p14:tracePt t="14678" x="1698625" y="355600"/>
          <p14:tracePt t="14682" x="1735138" y="347663"/>
          <p14:tracePt t="14688" x="1762125" y="347663"/>
          <p14:tracePt t="14694" x="1790700" y="338138"/>
          <p14:tracePt t="14698" x="1835150" y="338138"/>
          <p14:tracePt t="14704" x="1871663" y="338138"/>
          <p14:tracePt t="14708" x="1900238" y="338138"/>
          <p14:tracePt t="14714" x="1944688" y="319088"/>
          <p14:tracePt t="14719" x="1981200" y="319088"/>
          <p14:tracePt t="14724" x="2027238" y="319088"/>
          <p14:tracePt t="14728" x="2054225" y="319088"/>
          <p14:tracePt t="14736" x="2100263" y="319088"/>
          <p14:tracePt t="14738" x="2127250" y="319088"/>
          <p14:tracePt t="14744" x="2155825" y="319088"/>
          <p14:tracePt t="14748" x="2182813" y="319088"/>
          <p14:tracePt t="14754" x="2209800" y="319088"/>
          <p14:tracePt t="14760" x="2246313" y="319088"/>
          <p14:tracePt t="14764" x="2273300" y="319088"/>
          <p14:tracePt t="14769" x="2301875" y="319088"/>
          <p14:tracePt t="14774" x="2319338" y="319088"/>
          <p14:tracePt t="14778" x="2346325" y="319088"/>
          <p14:tracePt t="14786" x="2392363" y="319088"/>
          <p14:tracePt t="14790" x="2411413" y="319088"/>
          <p14:tracePt t="14794" x="2438400" y="319088"/>
          <p14:tracePt t="14798" x="2465388" y="319088"/>
          <p14:tracePt t="14804" x="2501900" y="319088"/>
          <p14:tracePt t="14810" x="2520950" y="319088"/>
          <p14:tracePt t="14814" x="2557463" y="319088"/>
          <p14:tracePt t="14824" x="2584450" y="319088"/>
          <p14:tracePt t="14830" x="2603500" y="319088"/>
          <p14:tracePt t="14836" x="2620963" y="319088"/>
          <p14:tracePt t="14840" x="2640013" y="319088"/>
          <p14:tracePt t="14844" x="2657475" y="319088"/>
          <p14:tracePt t="14852" x="2684463" y="319088"/>
          <p14:tracePt t="14854" x="2713038" y="319088"/>
          <p14:tracePt t="14860" x="2749550" y="319088"/>
          <p14:tracePt t="14864" x="2776538" y="319088"/>
          <p14:tracePt t="14870" x="2794000" y="319088"/>
          <p14:tracePt t="14874" x="2830513" y="319088"/>
          <p14:tracePt t="14880" x="2849563" y="319088"/>
          <p14:tracePt t="14885" x="2876550" y="319088"/>
          <p14:tracePt t="14890" x="2895600" y="319088"/>
          <p14:tracePt t="14894" x="2913063" y="319088"/>
          <p14:tracePt t="14902" x="2932113" y="319088"/>
          <p14:tracePt t="14906" x="2940050" y="319088"/>
          <p14:tracePt t="14910" x="2949575" y="319088"/>
          <p14:tracePt t="14914" x="2959100" y="319088"/>
          <p14:tracePt t="14926" x="2968625" y="319088"/>
          <p14:tracePt t="14936" x="2976563" y="319088"/>
          <p14:tracePt t="14940" x="2986088" y="319088"/>
          <p14:tracePt t="14953" x="2995613" y="319088"/>
          <p14:tracePt t="14956" x="3005138" y="319088"/>
          <p14:tracePt t="14960" x="3013075" y="319088"/>
          <p14:tracePt t="14970" x="3022600" y="328613"/>
          <p14:tracePt t="14980" x="3032125" y="338138"/>
          <p14:tracePt t="14990" x="3041650" y="338138"/>
          <p14:tracePt t="14996" x="3049588" y="347663"/>
          <p14:tracePt t="15006" x="3059113" y="355600"/>
          <p14:tracePt t="15010" x="3068638" y="355600"/>
          <p14:tracePt t="15019" x="3078163" y="365125"/>
          <p14:tracePt t="15022" x="3078163" y="374650"/>
          <p14:tracePt t="15026" x="3078163" y="384175"/>
          <p14:tracePt t="15030" x="3105150" y="392113"/>
          <p14:tracePt t="15037" x="3105150" y="411163"/>
          <p14:tracePt t="15042" x="3114675" y="447675"/>
          <p14:tracePt t="15046" x="3122613" y="465138"/>
          <p14:tracePt t="15053" x="3132138" y="493713"/>
          <p14:tracePt t="15056" x="3132138" y="520700"/>
          <p14:tracePt t="15062" x="3141663" y="557213"/>
          <p14:tracePt t="15068" x="3151188" y="593725"/>
          <p14:tracePt t="15072" x="3151188" y="620713"/>
          <p14:tracePt t="15076" x="3159125" y="666750"/>
          <p14:tracePt t="15082" x="3168650" y="693738"/>
          <p14:tracePt t="15087" x="3178175" y="739775"/>
          <p14:tracePt t="15092" x="3195638" y="793750"/>
          <p14:tracePt t="15096" x="3205163" y="839788"/>
          <p14:tracePt t="15103" x="3232150" y="903288"/>
          <p14:tracePt t="15106" x="3232150" y="958850"/>
          <p14:tracePt t="15112" x="3241675" y="1014413"/>
          <p14:tracePt t="15119" x="3251200" y="1095375"/>
          <p14:tracePt t="15122" x="3251200" y="1150938"/>
          <p14:tracePt t="15126" x="3251200" y="1223963"/>
          <p14:tracePt t="15132" x="3260725" y="1270000"/>
          <p14:tracePt t="15138" x="3260725" y="1343025"/>
          <p14:tracePt t="15142" x="3260725" y="1397000"/>
          <p14:tracePt t="15146" x="3260725" y="1452563"/>
          <p14:tracePt t="15153" x="3260725" y="1506538"/>
          <p14:tracePt t="15158" x="3260725" y="1570038"/>
          <p14:tracePt t="15162" x="3260725" y="1625600"/>
          <p14:tracePt t="15169" x="3260725" y="1679575"/>
          <p14:tracePt t="15172" x="3260725" y="1725613"/>
          <p14:tracePt t="15178" x="3260725" y="1781175"/>
          <p14:tracePt t="15182" x="3260725" y="1808163"/>
          <p14:tracePt t="15188" x="3260725" y="1862138"/>
          <p14:tracePt t="15192" x="3260725" y="1898650"/>
          <p14:tracePt t="15198" x="3260725" y="1944688"/>
          <p14:tracePt t="15203" x="3260725" y="1981200"/>
          <p14:tracePt t="15208" x="3260725" y="2027238"/>
          <p14:tracePt t="15212" x="3260725" y="2082800"/>
          <p14:tracePt t="15219" x="3260725" y="2119313"/>
          <p14:tracePt t="15222" x="3260725" y="2163763"/>
          <p14:tracePt t="15228" x="3260725" y="2192338"/>
          <p14:tracePt t="15232" x="3260725" y="2246313"/>
          <p14:tracePt t="15238" x="3260725" y="2273300"/>
          <p14:tracePt t="15242" x="3260725" y="2309813"/>
          <p14:tracePt t="15248" x="3260725" y="2355850"/>
          <p14:tracePt t="15254" x="3260725" y="2392363"/>
          <p14:tracePt t="15258" x="3260725" y="2447925"/>
          <p14:tracePt t="15262" x="3260725" y="2511425"/>
          <p14:tracePt t="15269" x="3260725" y="2565400"/>
          <p14:tracePt t="15274" x="3260725" y="2601913"/>
          <p14:tracePt t="15278" x="3260725" y="2657475"/>
          <p14:tracePt t="15286" x="3251200" y="2740025"/>
          <p14:tracePt t="15288" x="3251200" y="2776538"/>
          <p14:tracePt t="15294" x="3232150" y="2840038"/>
          <p14:tracePt t="15298" x="3232150" y="2913063"/>
          <p14:tracePt t="15304" x="3232150" y="2940050"/>
          <p14:tracePt t="15308" x="3232150" y="2995613"/>
          <p14:tracePt t="15314" x="3232150" y="3032125"/>
          <p14:tracePt t="15319" x="3224213" y="3078163"/>
          <p14:tracePt t="15324" x="3224213" y="3114675"/>
          <p14:tracePt t="15328" x="3224213" y="3151188"/>
          <p14:tracePt t="15336" x="3224213" y="3187700"/>
          <p14:tracePt t="15338" x="3214688" y="3214688"/>
          <p14:tracePt t="15344" x="3214688" y="3251200"/>
          <p14:tracePt t="15348" x="3214688" y="3278188"/>
          <p14:tracePt t="15354" x="3214688" y="3305175"/>
          <p14:tracePt t="15358" x="3214688" y="3333750"/>
          <p14:tracePt t="15364" x="3214688" y="3360738"/>
          <p14:tracePt t="15370" x="3214688" y="3397250"/>
          <p14:tracePt t="15374" x="3214688" y="3433763"/>
          <p14:tracePt t="15378" x="3214688" y="3460750"/>
          <p14:tracePt t="15386" x="3214688" y="3506788"/>
          <p14:tracePt t="15390" x="3205163" y="3543300"/>
          <p14:tracePt t="15394" x="3205163" y="3606800"/>
          <p14:tracePt t="15402" x="3205163" y="3633788"/>
          <p14:tracePt t="15404" x="3205163" y="3670300"/>
          <p14:tracePt t="15410" x="3205163" y="3725863"/>
          <p14:tracePt t="15414" x="3205163" y="3771900"/>
          <p14:tracePt t="15420" x="3205163" y="3808413"/>
          <p14:tracePt t="15424" x="3205163" y="3835400"/>
          <p14:tracePt t="15430" x="3205163" y="3881438"/>
          <p14:tracePt t="15436" x="3205163" y="3917950"/>
          <p14:tracePt t="15440" x="3205163" y="3963988"/>
          <p14:tracePt t="15444" x="3205163" y="4000500"/>
          <p14:tracePt t="15452" x="3205163" y="4037013"/>
          <p14:tracePt t="15456" x="3205163" y="4073525"/>
          <p14:tracePt t="15460" x="3205163" y="4100513"/>
          <p14:tracePt t="15464" x="3205163" y="4117975"/>
          <p14:tracePt t="15470" x="3205163" y="4146550"/>
          <p14:tracePt t="15474" x="3205163" y="4164013"/>
          <p14:tracePt t="15480" x="3205163" y="4200525"/>
          <p14:tracePt t="15486" x="3195638" y="4227513"/>
          <p14:tracePt t="15490" x="3195638" y="4264025"/>
          <p14:tracePt t="15494" x="3195638" y="4283075"/>
          <p14:tracePt t="15502" x="3195638" y="4329113"/>
          <p14:tracePt t="15506" x="3195638" y="4365625"/>
          <p14:tracePt t="15510" x="3195638" y="4392613"/>
          <p14:tracePt t="15518" x="3195638" y="4438650"/>
          <p14:tracePt t="15520" x="3195638" y="4456113"/>
          <p14:tracePt t="15526" x="3195638" y="4492625"/>
          <p14:tracePt t="15530" x="3195638" y="4538663"/>
          <p14:tracePt t="15536" x="3195638" y="4565650"/>
          <p14:tracePt t="15540" x="3195638" y="4592638"/>
          <p14:tracePt t="15546" x="3195638" y="4638675"/>
          <p14:tracePt t="15552" x="3195638" y="4657725"/>
          <p14:tracePt t="15556" x="3195638" y="4684713"/>
          <p14:tracePt t="15560" x="3195638" y="4721225"/>
          <p14:tracePt t="15569" x="3187700" y="4738688"/>
          <p14:tracePt t="15570" x="3187700" y="4775200"/>
          <p14:tracePt t="15576" x="3187700" y="4803775"/>
          <p14:tracePt t="15580" x="3187700" y="4821238"/>
          <p14:tracePt t="15586" x="3187700" y="4840288"/>
          <p14:tracePt t="15590" x="3178175" y="4857750"/>
          <p14:tracePt t="15596" x="3178175" y="4867275"/>
          <p14:tracePt t="15602" x="3178175" y="4876800"/>
          <p14:tracePt t="15606" x="3168650" y="4894263"/>
          <p14:tracePt t="15610" x="3168650" y="4913313"/>
          <p14:tracePt t="15619" x="3159125" y="4930775"/>
          <p14:tracePt t="15622" x="3159125" y="4940300"/>
          <p14:tracePt t="15626" x="3159125" y="4959350"/>
          <p14:tracePt t="15633" x="3151188" y="4967288"/>
          <p14:tracePt t="15636" x="3141663" y="4976813"/>
          <p14:tracePt t="15642" x="3141663" y="4986338"/>
          <p14:tracePt t="15646" x="3132138" y="4995863"/>
          <p14:tracePt t="15653" x="3132138" y="5003800"/>
          <p14:tracePt t="15656" x="3122613" y="5013325"/>
          <p14:tracePt t="15668" x="3114675" y="5022850"/>
          <p14:tracePt t="15676" x="3114675" y="5032375"/>
          <p14:tracePt t="15686" x="3105150" y="5040313"/>
          <p14:tracePt t="15696" x="3105150" y="5049838"/>
          <p14:tracePt t="15704" x="3095625" y="5049838"/>
          <p14:tracePt t="15708" x="3086100" y="5049838"/>
          <p14:tracePt t="15719" x="3078163" y="5059363"/>
          <p14:tracePt t="15724" x="3068638" y="5059363"/>
          <p14:tracePt t="15728" x="3059113" y="5068888"/>
          <p14:tracePt t="15736" x="3059113" y="5076825"/>
          <p14:tracePt t="15738" x="3049588" y="5076825"/>
          <p14:tracePt t="15744" x="3041650" y="5086350"/>
          <p14:tracePt t="15748" x="3022600" y="5095875"/>
          <p14:tracePt t="15754" x="3005138" y="5105400"/>
          <p14:tracePt t="15758" x="2995613" y="5113338"/>
          <p14:tracePt t="15764" x="2976563" y="5113338"/>
          <p14:tracePt t="15769" x="2968625" y="5113338"/>
          <p14:tracePt t="15774" x="2949575" y="5122863"/>
          <p14:tracePt t="15786" x="2940050" y="5122863"/>
          <p14:tracePt t="15788" x="2932113" y="5122863"/>
          <p14:tracePt t="15794" x="2913063" y="5122863"/>
          <p14:tracePt t="15799" x="2903538" y="5122863"/>
          <p14:tracePt t="15804" x="2886075" y="5122863"/>
          <p14:tracePt t="15808" x="2859088" y="5122863"/>
          <p14:tracePt t="15814" x="2840038" y="5122863"/>
          <p14:tracePt t="15819" x="2822575" y="5122863"/>
          <p14:tracePt t="15824" x="2803525" y="5122863"/>
          <p14:tracePt t="15828" x="2776538" y="5122863"/>
          <p14:tracePt t="15836" x="2757488" y="5122863"/>
          <p14:tracePt t="15838" x="2730500" y="5122863"/>
          <p14:tracePt t="15844" x="2713038" y="5122863"/>
          <p14:tracePt t="15852" x="2684463" y="5122863"/>
          <p14:tracePt t="15854" x="2657475" y="5122863"/>
          <p14:tracePt t="15860" x="2620963" y="5122863"/>
          <p14:tracePt t="15864" x="2584450" y="5122863"/>
          <p14:tracePt t="15870" x="2557463" y="5122863"/>
          <p14:tracePt t="15874" x="2511425" y="5122863"/>
          <p14:tracePt t="15880" x="2484438" y="5122863"/>
          <p14:tracePt t="15885" x="2447925" y="5122863"/>
          <p14:tracePt t="15890" x="2401888" y="5122863"/>
          <p14:tracePt t="15894" x="2365375" y="5122863"/>
          <p14:tracePt t="15902" x="2319338" y="5122863"/>
          <p14:tracePt t="15904" x="2282825" y="5122863"/>
          <p14:tracePt t="15910" x="2228850" y="5122863"/>
          <p14:tracePt t="15914" x="2182813" y="5122863"/>
          <p14:tracePt t="15920" x="2109788" y="5105400"/>
          <p14:tracePt t="15924" x="2073275" y="5095875"/>
          <p14:tracePt t="15930" x="2009775" y="5086350"/>
          <p14:tracePt t="15936" x="1963738" y="5059363"/>
          <p14:tracePt t="15940" x="1927225" y="5049838"/>
          <p14:tracePt t="15944" x="1863725" y="5040313"/>
          <p14:tracePt t="15952" x="1817688" y="5013325"/>
          <p14:tracePt t="15954" x="1790700" y="5003800"/>
          <p14:tracePt t="15960" x="1754188" y="4995863"/>
          <p14:tracePt t="15970" x="1708150" y="4976813"/>
          <p14:tracePt t="15976" x="1689100" y="4976813"/>
          <p14:tracePt t="15980" x="1681163" y="4959350"/>
          <p14:tracePt t="15987" x="1671638" y="4959350"/>
          <p14:tracePt t="15990" x="1662113" y="4949825"/>
          <p14:tracePt t="15996" x="1662113" y="4940300"/>
          <p14:tracePt t="16006" x="1652588" y="4930775"/>
          <p14:tracePt t="16010" x="1652588" y="4922838"/>
          <p14:tracePt t="16018" x="1644650" y="4922838"/>
          <p14:tracePt t="16030" x="1635125" y="4913313"/>
          <p14:tracePt t="16046" x="1625600" y="4913313"/>
          <p14:tracePt t="16062" x="1625600" y="4903788"/>
          <p14:tracePt t="16068" x="1616075" y="4903788"/>
          <p14:tracePt t="16076" x="1606550" y="4903788"/>
          <p14:tracePt t="16086" x="1606550" y="4894263"/>
          <p14:tracePt t="16092" x="1606550" y="4884738"/>
          <p14:tracePt t="16096" x="1598613" y="4884738"/>
          <p14:tracePt t="16117" x="1589088" y="4876800"/>
          <p14:tracePt t="16126" x="1589088" y="4857750"/>
          <p14:tracePt t="16134" x="1579563" y="4857750"/>
          <p14:tracePt t="16136" x="1570038" y="4857750"/>
          <p14:tracePt t="16142" x="1570038" y="4848225"/>
          <p14:tracePt t="16146" x="1570038" y="4840288"/>
          <p14:tracePt t="16153" x="1562100" y="4821238"/>
          <p14:tracePt t="16156" x="1562100" y="4803775"/>
          <p14:tracePt t="16162" x="1552575" y="4784725"/>
          <p14:tracePt t="16168" x="1552575" y="4767263"/>
          <p14:tracePt t="16172" x="1552575" y="4738688"/>
          <p14:tracePt t="16178" x="1552575" y="4694238"/>
          <p14:tracePt t="16183" x="1543050" y="4657725"/>
          <p14:tracePt t="16188" x="1543050" y="4602163"/>
          <p14:tracePt t="16192" x="1543050" y="4556125"/>
          <p14:tracePt t="16196" x="1543050" y="4492625"/>
          <p14:tracePt t="16202" x="1543050" y="4429125"/>
          <p14:tracePt t="16208" x="1543050" y="4337050"/>
          <p14:tracePt t="16212" x="1543050" y="4283075"/>
          <p14:tracePt t="16219" x="1543050" y="4210050"/>
          <p14:tracePt t="16222" x="1543050" y="4137025"/>
          <p14:tracePt t="16228" x="1543050" y="4044950"/>
          <p14:tracePt t="16234" x="1533525" y="3963988"/>
          <p14:tracePt t="16238" x="1533525" y="3871913"/>
          <p14:tracePt t="16242" x="1516063" y="3798888"/>
          <p14:tracePt t="16249" x="1516063" y="3706813"/>
          <p14:tracePt t="16253" x="1516063" y="3616325"/>
          <p14:tracePt t="16258" x="1516063" y="3524250"/>
          <p14:tracePt t="16262" x="1516063" y="3424238"/>
          <p14:tracePt t="16269" x="1516063" y="3370263"/>
          <p14:tracePt t="16274" x="1516063" y="3297238"/>
          <p14:tracePt t="16278" x="1516063" y="3224213"/>
          <p14:tracePt t="16284" x="1516063" y="3132138"/>
          <p14:tracePt t="16288" x="1516063" y="3059113"/>
          <p14:tracePt t="16294" x="1533525" y="2976563"/>
          <p14:tracePt t="16299" x="1533525" y="2903538"/>
          <p14:tracePt t="16304" x="1552575" y="2830513"/>
          <p14:tracePt t="16308" x="1552575" y="2747963"/>
          <p14:tracePt t="16312" x="1562100" y="2693988"/>
          <p14:tracePt t="16319" x="1562100" y="2620963"/>
          <p14:tracePt t="16324" x="1589088" y="2557463"/>
          <p14:tracePt t="16328" x="1589088" y="2501900"/>
          <p14:tracePt t="16336" x="1598613" y="2438400"/>
          <p14:tracePt t="16338" x="1598613" y="2401888"/>
          <p14:tracePt t="16344" x="1606550" y="2346325"/>
          <p14:tracePt t="16349" x="1616075" y="2301875"/>
          <p14:tracePt t="16354" x="1635125" y="2236788"/>
          <p14:tracePt t="16358" x="1635125" y="2209800"/>
          <p14:tracePt t="16364" x="1635125" y="2173288"/>
          <p14:tracePt t="16370" x="1644650" y="2146300"/>
          <p14:tracePt t="16374" x="1652588" y="2109788"/>
          <p14:tracePt t="16378" x="1652588" y="2073275"/>
          <p14:tracePt t="16386" x="1652588" y="2046288"/>
          <p14:tracePt t="16388" x="1652588" y="2000250"/>
          <p14:tracePt t="16394" x="1652588" y="1963738"/>
          <p14:tracePt t="16399" x="1652588" y="1917700"/>
          <p14:tracePt t="16404" x="1652588" y="1890713"/>
          <p14:tracePt t="16410" x="1652588" y="1844675"/>
          <p14:tracePt t="16414" x="1652588" y="1808163"/>
          <p14:tracePt t="16420" x="1652588" y="1762125"/>
          <p14:tracePt t="16424" x="1662113" y="1725613"/>
          <p14:tracePt t="16428" x="1662113" y="1679575"/>
          <p14:tracePt t="16436" x="1662113" y="1652588"/>
          <p14:tracePt t="16440" x="1671638" y="1598613"/>
          <p14:tracePt t="16449" x="1671638" y="1489075"/>
          <p14:tracePt t="16454" x="1671638" y="1443038"/>
          <p14:tracePt t="16458" x="1671638" y="1387475"/>
          <p14:tracePt t="16464" x="1681163" y="1333500"/>
          <p14:tracePt t="16469" x="1681163" y="1287463"/>
          <p14:tracePt t="16474" x="1681163" y="1260475"/>
          <p14:tracePt t="16478" x="1681163" y="1223963"/>
          <p14:tracePt t="16486" x="1681163" y="1196975"/>
          <p14:tracePt t="16488" x="1681163" y="1160463"/>
          <p14:tracePt t="16494" x="1698625" y="1131888"/>
          <p14:tracePt t="16499" x="1698625" y="1095375"/>
          <p14:tracePt t="16504" x="1698625" y="1077913"/>
          <p14:tracePt t="16508" x="1698625" y="1041400"/>
          <p14:tracePt t="16514" x="1698625" y="1014413"/>
          <p14:tracePt t="16519" x="1698625" y="985838"/>
          <p14:tracePt t="16524" x="1698625" y="958850"/>
          <p14:tracePt t="16530" x="1681163" y="939800"/>
          <p14:tracePt t="16536" x="1681163" y="922338"/>
          <p14:tracePt t="16540" x="1671638" y="903288"/>
          <p14:tracePt t="16544" x="1671638" y="885825"/>
          <p14:tracePt t="16553" x="1671638" y="858838"/>
          <p14:tracePt t="16554" x="1671638" y="839788"/>
          <p14:tracePt t="16560" x="1671638" y="803275"/>
          <p14:tracePt t="16564" x="1671638" y="793750"/>
          <p14:tracePt t="16570" x="1671638" y="757238"/>
          <p14:tracePt t="16574" x="1671638" y="739775"/>
          <p14:tracePt t="16580" x="1671638" y="720725"/>
          <p14:tracePt t="16586" x="1671638" y="712788"/>
          <p14:tracePt t="16590" x="1671638" y="703263"/>
          <p14:tracePt t="16594" x="1671638" y="693738"/>
          <p14:tracePt t="16602" x="1671638" y="676275"/>
          <p14:tracePt t="16630" x="1671638" y="666750"/>
          <p14:tracePt t="16668" x="1671638" y="657225"/>
          <p14:tracePt t="16686" x="1671638" y="647700"/>
          <p14:tracePt t="16690" x="1681163" y="647700"/>
          <p14:tracePt t="16701" x="1689100" y="647700"/>
          <p14:tracePt t="16706" x="1698625" y="639763"/>
          <p14:tracePt t="16710" x="1717675" y="630238"/>
          <p14:tracePt t="16719" x="1725613" y="630238"/>
          <p14:tracePt t="16720" x="1744663" y="620713"/>
          <p14:tracePt t="16726" x="1754188" y="603250"/>
          <p14:tracePt t="16730" x="1781175" y="603250"/>
          <p14:tracePt t="16736" x="1790700" y="593725"/>
          <p14:tracePt t="16740" x="1817688" y="593725"/>
          <p14:tracePt t="16746" x="1835150" y="584200"/>
          <p14:tracePt t="16753" x="1844675" y="584200"/>
          <p14:tracePt t="16756" x="1890713" y="574675"/>
          <p14:tracePt t="16762" x="1917700" y="566738"/>
          <p14:tracePt t="16769" x="1954213" y="557213"/>
          <p14:tracePt t="16772" x="1990725" y="557213"/>
          <p14:tracePt t="16776" x="2036763" y="557213"/>
          <p14:tracePt t="16784" x="2073275" y="557213"/>
          <p14:tracePt t="16786" x="2100263" y="547688"/>
          <p14:tracePt t="16792" x="2136775" y="547688"/>
          <p14:tracePt t="16796" x="2163763" y="547688"/>
          <p14:tracePt t="16802" x="2192338" y="547688"/>
          <p14:tracePt t="16806" x="2209800" y="538163"/>
          <p14:tracePt t="16812" x="2236788" y="538163"/>
          <p14:tracePt t="16819" x="2255838" y="538163"/>
          <p14:tracePt t="16822" x="2292350" y="520700"/>
          <p14:tracePt t="16826" x="2328863" y="520700"/>
          <p14:tracePt t="16834" x="2355850" y="520700"/>
          <p14:tracePt t="16836" x="2382838" y="520700"/>
          <p14:tracePt t="16842" x="2419350" y="520700"/>
          <p14:tracePt t="16846" x="2447925" y="511175"/>
          <p14:tracePt t="16852" x="2474913" y="511175"/>
          <p14:tracePt t="16856" x="2501900" y="511175"/>
          <p14:tracePt t="16862" x="2520950" y="511175"/>
          <p14:tracePt t="16869" x="2538413" y="511175"/>
          <p14:tracePt t="16872" x="2566988" y="511175"/>
          <p14:tracePt t="16876" x="2584450" y="511175"/>
          <p14:tracePt t="16884" x="2611438" y="511175"/>
          <p14:tracePt t="16888" x="2630488" y="511175"/>
          <p14:tracePt t="16892" x="2667000" y="511175"/>
          <p14:tracePt t="16898" x="2684463" y="511175"/>
          <p14:tracePt t="16903" x="2693988" y="511175"/>
          <p14:tracePt t="16908" x="2703513" y="511175"/>
          <p14:tracePt t="16912" x="2720975" y="511175"/>
          <p14:tracePt t="16919" x="2749550" y="511175"/>
          <p14:tracePt t="16922" x="2767013" y="511175"/>
          <p14:tracePt t="16928" x="2786063" y="511175"/>
          <p14:tracePt t="16934" x="2813050" y="511175"/>
          <p14:tracePt t="16938" x="2830513" y="511175"/>
          <p14:tracePt t="16942" x="2859088" y="511175"/>
          <p14:tracePt t="16949" x="2876550" y="511175"/>
          <p14:tracePt t="16953" x="2895600" y="511175"/>
          <p14:tracePt t="16958" x="2932113" y="511175"/>
          <p14:tracePt t="16962" x="2940050" y="511175"/>
          <p14:tracePt t="16969" x="2959100" y="511175"/>
          <p14:tracePt t="16972" x="2976563" y="511175"/>
          <p14:tracePt t="16978" x="2995613" y="511175"/>
          <p14:tracePt t="16986" x="3005138" y="511175"/>
          <p14:tracePt t="16988" x="3013075" y="511175"/>
          <p14:tracePt t="16992" x="3022600" y="511175"/>
          <p14:tracePt t="17003" x="3032125" y="511175"/>
          <p14:tracePt t="17054" x="3032125" y="520700"/>
          <p14:tracePt t="17064" x="3032125" y="530225"/>
          <p14:tracePt t="17068" x="3032125" y="538163"/>
          <p14:tracePt t="17074" x="3032125" y="547688"/>
          <p14:tracePt t="17078" x="3041650" y="566738"/>
          <p14:tracePt t="17085" x="3049588" y="584200"/>
          <p14:tracePt t="17094" x="3049588" y="593725"/>
          <p14:tracePt t="17101" x="3049588" y="611188"/>
          <p14:tracePt t="17104" x="3049588" y="630238"/>
          <p14:tracePt t="17108" x="3049588" y="647700"/>
          <p14:tracePt t="17114" x="3049588" y="666750"/>
          <p14:tracePt t="17120" x="3059113" y="684213"/>
          <p14:tracePt t="17124" x="3059113" y="712788"/>
          <p14:tracePt t="17130" x="3059113" y="739775"/>
          <p14:tracePt t="17135" x="3059113" y="776288"/>
          <p14:tracePt t="17140" x="3059113" y="803275"/>
          <p14:tracePt t="17144" x="3059113" y="830263"/>
          <p14:tracePt t="17152" x="3059113" y="866775"/>
          <p14:tracePt t="17154" x="3049588" y="912813"/>
          <p14:tracePt t="17160" x="3049588" y="958850"/>
          <p14:tracePt t="17164" x="3049588" y="976313"/>
          <p14:tracePt t="17170" x="3041650" y="1014413"/>
          <p14:tracePt t="17174" x="3041650" y="1041400"/>
          <p14:tracePt t="17180" x="3041650" y="1077913"/>
          <p14:tracePt t="17186" x="3032125" y="1104900"/>
          <p14:tracePt t="17190" x="3032125" y="1123950"/>
          <p14:tracePt t="17194" x="3032125" y="1141413"/>
          <p14:tracePt t="17204" x="3032125" y="1150938"/>
          <p14:tracePt t="17220" x="3032125" y="1160463"/>
          <p14:tracePt t="17252" x="3022600" y="1168400"/>
          <p14:tracePt t="17270" x="3022600" y="1177925"/>
          <p14:tracePt t="17290" x="3022600" y="1187450"/>
          <p14:tracePt t="17301" x="3022600" y="1196975"/>
          <p14:tracePt t="17306" x="3022600" y="1204913"/>
          <p14:tracePt t="17336" x="3013075" y="1204913"/>
          <p14:tracePt t="17396" x="3013075" y="1214438"/>
          <p14:tracePt t="17406" x="3005138" y="1214438"/>
          <p14:tracePt t="17418" x="2995613" y="1214438"/>
          <p14:tracePt t="17422" x="2995613" y="1223963"/>
          <p14:tracePt t="17426" x="2976563" y="1223963"/>
          <p14:tracePt t="17435" x="2968625" y="1223963"/>
          <p14:tracePt t="17438" x="2959100" y="1233488"/>
          <p14:tracePt t="17442" x="2940050" y="1233488"/>
          <p14:tracePt t="17446" x="2922588" y="1233488"/>
          <p14:tracePt t="17452" x="2903538" y="1233488"/>
          <p14:tracePt t="17456" x="2876550" y="1233488"/>
          <p14:tracePt t="17462" x="2867025" y="1241425"/>
          <p14:tracePt t="17469" x="2840038" y="1241425"/>
          <p14:tracePt t="17472" x="2830513" y="1241425"/>
          <p14:tracePt t="17478" x="2813050" y="1241425"/>
          <p14:tracePt t="17484" x="2794000" y="1241425"/>
          <p14:tracePt t="17488" x="2757488" y="1250950"/>
          <p14:tracePt t="17492" x="2740025" y="1250950"/>
          <p14:tracePt t="17499" x="2730500" y="1250950"/>
          <p14:tracePt t="17503" x="2693988" y="1260475"/>
          <p14:tracePt t="17508" x="2676525" y="1260475"/>
          <p14:tracePt t="17512" x="2647950" y="1260475"/>
          <p14:tracePt t="17519" x="2630488" y="1260475"/>
          <p14:tracePt t="17522" x="2611438" y="1260475"/>
          <p14:tracePt t="17528" x="2593975" y="1260475"/>
          <p14:tracePt t="17534" x="2574925" y="1260475"/>
          <p14:tracePt t="17538" x="2566988" y="1260475"/>
          <p14:tracePt t="17542" x="2547938" y="1260475"/>
          <p14:tracePt t="17549" x="2511425" y="1260475"/>
          <p14:tracePt t="17554" x="2493963" y="1260475"/>
          <p14:tracePt t="17558" x="2465388" y="1260475"/>
          <p14:tracePt t="17562" x="2447925" y="1260475"/>
          <p14:tracePt t="17569" x="2428875" y="1260475"/>
          <p14:tracePt t="17572" x="2419350" y="1260475"/>
          <p14:tracePt t="17578" x="2382838" y="1270000"/>
          <p14:tracePt t="17585" x="2355850" y="1270000"/>
          <p14:tracePt t="17588" x="2338388" y="1270000"/>
          <p14:tracePt t="17594" x="2319338" y="1270000"/>
          <p14:tracePt t="17600" x="2292350" y="1270000"/>
          <p14:tracePt t="17604" x="2273300" y="1270000"/>
          <p14:tracePt t="17608" x="2246313" y="1270000"/>
          <p14:tracePt t="17614" x="2219325" y="1270000"/>
          <p14:tracePt t="17619" x="2200275" y="1270000"/>
          <p14:tracePt t="17624" x="2173288" y="1270000"/>
          <p14:tracePt t="17628" x="2155825" y="1270000"/>
          <p14:tracePt t="17635" x="2119313" y="1270000"/>
          <p14:tracePt t="17638" x="2100263" y="1270000"/>
          <p14:tracePt t="17644" x="2073275" y="1270000"/>
          <p14:tracePt t="17648" x="2054225" y="1270000"/>
          <p14:tracePt t="17654" x="2036763" y="1270000"/>
          <p14:tracePt t="17658" x="2027238" y="1270000"/>
          <p14:tracePt t="17664" x="2017713" y="1277938"/>
          <p14:tracePt t="17670" x="2000250" y="1277938"/>
          <p14:tracePt t="17674" x="1981200" y="1277938"/>
          <p14:tracePt t="17678" x="1963738" y="1277938"/>
          <p14:tracePt t="17685" x="1954213" y="1277938"/>
          <p14:tracePt t="17688" x="1936750" y="1287463"/>
          <p14:tracePt t="17694" x="1927225" y="1287463"/>
          <p14:tracePt t="17702" x="1917700" y="1296988"/>
          <p14:tracePt t="17704" x="1908175" y="1296988"/>
          <p14:tracePt t="17710" x="1900238" y="1296988"/>
          <p14:tracePt t="17714" x="1890713" y="1306513"/>
          <p14:tracePt t="17720" x="1881188" y="1306513"/>
          <p14:tracePt t="17724" x="1871663" y="1306513"/>
          <p14:tracePt t="17730" x="1854200" y="1314450"/>
          <p14:tracePt t="17740" x="1844675" y="1323975"/>
          <p14:tracePt t="17752" x="1835150" y="1323975"/>
          <p14:tracePt t="17760" x="1827213" y="1323975"/>
          <p14:tracePt t="17770" x="1817688" y="1323975"/>
          <p14:tracePt t="17818" x="1808163" y="1323975"/>
          <p14:tracePt t="17926" x="1808163" y="1333500"/>
          <p14:tracePt t="17934" x="1817688" y="1333500"/>
          <p14:tracePt t="17936" x="1827213" y="1333500"/>
          <p14:tracePt t="17942" x="1835150" y="1333500"/>
          <p14:tracePt t="17946" x="1844675" y="1343025"/>
          <p14:tracePt t="17952" x="1854200" y="1343025"/>
          <p14:tracePt t="17956" x="1854200" y="1350963"/>
          <p14:tracePt t="17962" x="1854200" y="1360488"/>
          <p14:tracePt t="17969" x="1863725" y="1360488"/>
          <p14:tracePt t="17972" x="1871663" y="1370013"/>
          <p14:tracePt t="17976" x="1881188" y="1379538"/>
          <p14:tracePt t="17985" x="1890713" y="1379538"/>
          <p14:tracePt t="17986" x="1900238" y="1379538"/>
          <p14:tracePt t="18002" x="1908175" y="1387475"/>
          <p14:tracePt t="18006" x="1917700" y="1387475"/>
          <p14:tracePt t="18012" x="1927225" y="1387475"/>
          <p14:tracePt t="18019" x="1936750" y="1387475"/>
          <p14:tracePt t="18022" x="1944688" y="1397000"/>
          <p14:tracePt t="18028" x="1954213" y="1397000"/>
          <p14:tracePt t="18034" x="1954213" y="1406525"/>
          <p14:tracePt t="18036" x="1963738" y="1406525"/>
          <p14:tracePt t="18042" x="1973263" y="1406525"/>
          <p14:tracePt t="18052" x="1990725" y="1406525"/>
          <p14:tracePt t="18058" x="2000250" y="1416050"/>
          <p14:tracePt t="18062" x="2009775" y="1416050"/>
          <p14:tracePt t="18068" x="2017713" y="1416050"/>
          <p14:tracePt t="18072" x="2027238" y="1416050"/>
          <p14:tracePt t="18078" x="2046288" y="1416050"/>
          <p14:tracePt t="18084" x="2063750" y="1416050"/>
          <p14:tracePt t="18088" x="2082800" y="1416050"/>
          <p14:tracePt t="18092" x="2109788" y="1416050"/>
          <p14:tracePt t="18098" x="2146300" y="1416050"/>
          <p14:tracePt t="18102" x="2173288" y="1416050"/>
          <p14:tracePt t="18108" x="2200275" y="1416050"/>
          <p14:tracePt t="18112" x="2228850" y="1416050"/>
          <p14:tracePt t="18118" x="2255838" y="1416050"/>
          <p14:tracePt t="18122" x="2292350" y="1416050"/>
          <p14:tracePt t="18128" x="2319338" y="1416050"/>
          <p14:tracePt t="18134" x="2355850" y="1416050"/>
          <p14:tracePt t="18138" x="2392363" y="1406525"/>
          <p14:tracePt t="18144" x="2411413" y="1406525"/>
          <p14:tracePt t="18148" x="2438400" y="1406525"/>
          <p14:tracePt t="18154" x="2465388" y="1406525"/>
          <p14:tracePt t="18158" x="2484438" y="1406525"/>
          <p14:tracePt t="18162" x="2501900" y="1406525"/>
          <p14:tracePt t="18168" x="2520950" y="1406525"/>
          <p14:tracePt t="18174" x="2547938" y="1406525"/>
          <p14:tracePt t="18178" x="2557463" y="1406525"/>
          <p14:tracePt t="18185" x="2566988" y="1406525"/>
          <p14:tracePt t="18188" x="2574925" y="1406525"/>
          <p14:tracePt t="18194" x="2584450" y="1406525"/>
          <p14:tracePt t="18198" x="2593975" y="1406525"/>
          <p14:tracePt t="18204" x="2603500" y="1406525"/>
          <p14:tracePt t="18208" x="2611438" y="1406525"/>
          <p14:tracePt t="18219" x="2620963" y="1406525"/>
          <p14:tracePt t="18224" x="2630488" y="1406525"/>
          <p14:tracePt t="18228" x="2640013" y="1406525"/>
          <p14:tracePt t="18238" x="2657475" y="1406525"/>
          <p14:tracePt t="18244" x="2667000" y="1406525"/>
          <p14:tracePt t="18252" x="2676525" y="1406525"/>
          <p14:tracePt t="18254" x="2684463" y="1406525"/>
          <p14:tracePt t="18258" x="2693988" y="1406525"/>
          <p14:tracePt t="18264" x="2703513" y="1406525"/>
          <p14:tracePt t="18270" x="2713038" y="1406525"/>
          <p14:tracePt t="18274" x="2720975" y="1406525"/>
          <p14:tracePt t="18280" x="2740025" y="1406525"/>
          <p14:tracePt t="18285" x="2749550" y="1406525"/>
          <p14:tracePt t="18290" x="2757488" y="1406525"/>
          <p14:tracePt t="18294" x="2776538" y="1406525"/>
          <p14:tracePt t="18304" x="2794000" y="1406525"/>
          <p14:tracePt t="18310" x="2813050" y="1406525"/>
          <p14:tracePt t="18314" x="2822575" y="1406525"/>
          <p14:tracePt t="18320" x="2840038" y="1406525"/>
          <p14:tracePt t="18324" x="2849563" y="1406525"/>
          <p14:tracePt t="18335" x="2859088" y="1406525"/>
          <p14:tracePt t="18340" x="2867025" y="1406525"/>
          <p14:tracePt t="18352" x="2876550" y="1406525"/>
          <p14:tracePt t="18360" x="2876550" y="1416050"/>
          <p14:tracePt t="18364" x="2886075" y="1423988"/>
          <p14:tracePt t="18376" x="2895600" y="1433513"/>
          <p14:tracePt t="18380" x="2913063" y="1443038"/>
          <p14:tracePt t="18386" x="2913063" y="1460500"/>
          <p14:tracePt t="18390" x="2913063" y="1489075"/>
          <p14:tracePt t="18396" x="2922588" y="1497013"/>
          <p14:tracePt t="18402" x="2940050" y="1533525"/>
          <p14:tracePt t="18406" x="2949575" y="1562100"/>
          <p14:tracePt t="18410" x="2959100" y="1579563"/>
          <p14:tracePt t="18419" x="2968625" y="1616075"/>
          <p14:tracePt t="18420" x="2976563" y="1635125"/>
          <p14:tracePt t="18426" x="2976563" y="1662113"/>
          <p14:tracePt t="18430" x="2986088" y="1679575"/>
          <p14:tracePt t="18436" x="2995613" y="1698625"/>
          <p14:tracePt t="18440" x="3005138" y="1716088"/>
          <p14:tracePt t="18446" x="3005138" y="1725613"/>
          <p14:tracePt t="18452" x="3005138" y="1735138"/>
          <p14:tracePt t="18456" x="3005138" y="1752600"/>
          <p14:tracePt t="18468" x="3013075" y="1762125"/>
          <p14:tracePt t="18472" x="3013075" y="1771650"/>
          <p14:tracePt t="18476" x="3013075" y="1789113"/>
          <p14:tracePt t="18484" x="3013075" y="1798638"/>
          <p14:tracePt t="18486" x="3013075" y="1808163"/>
          <p14:tracePt t="18492" x="3022600" y="1817688"/>
          <p14:tracePt t="18502" x="3022600" y="1825625"/>
          <p14:tracePt t="18508" x="3022600" y="1844675"/>
          <p14:tracePt t="18512" x="3022600" y="1854200"/>
          <p14:tracePt t="18518" x="3022600" y="1881188"/>
          <p14:tracePt t="18522" x="3022600" y="1908175"/>
          <p14:tracePt t="18528" x="3005138" y="1935163"/>
          <p14:tracePt t="18534" x="2995613" y="1973263"/>
          <p14:tracePt t="18538" x="2986088" y="2009775"/>
          <p14:tracePt t="18542" x="2959100" y="2073275"/>
          <p14:tracePt t="18548" x="2949575" y="2119313"/>
          <p14:tracePt t="18552" x="2932113" y="2163763"/>
          <p14:tracePt t="18558" x="2903538" y="2209800"/>
          <p14:tracePt t="18562" x="2876550" y="2236788"/>
          <p14:tracePt t="18568" x="2867025" y="2265363"/>
          <p14:tracePt t="18572" x="2830513" y="2309813"/>
          <p14:tracePt t="18578" x="2813050" y="2328863"/>
          <p14:tracePt t="18585" x="2794000" y="2355850"/>
          <p14:tracePt t="18588" x="2767013" y="2365375"/>
          <p14:tracePt t="18592" x="2740025" y="2374900"/>
          <p14:tracePt t="18598" x="2720975" y="2382838"/>
          <p14:tracePt t="18602" x="2720975" y="2392363"/>
          <p14:tracePt t="18608" x="2703513" y="2401888"/>
          <p14:tracePt t="18614" x="2667000" y="2411413"/>
          <p14:tracePt t="18619" x="2647950" y="2411413"/>
          <p14:tracePt t="18622" x="2620963" y="2419350"/>
          <p14:tracePt t="18628" x="2593975" y="2428875"/>
          <p14:tracePt t="18634" x="2547938" y="2438400"/>
          <p14:tracePt t="18638" x="2511425" y="2447925"/>
          <p14:tracePt t="18644" x="2474913" y="2447925"/>
          <p14:tracePt t="18648" x="2438400" y="2447925"/>
          <p14:tracePt t="18654" x="2382838" y="2455863"/>
          <p14:tracePt t="18658" x="2338388" y="2455863"/>
          <p14:tracePt t="18664" x="2301875" y="2455863"/>
          <p14:tracePt t="18669" x="2255838" y="2474913"/>
          <p14:tracePt t="18674" x="2219325" y="2474913"/>
          <p14:tracePt t="18678" x="2173288" y="2474913"/>
          <p14:tracePt t="18685" x="2119313" y="2474913"/>
          <p14:tracePt t="18688" x="2082800" y="2474913"/>
          <p14:tracePt t="18694" x="2036763" y="2474913"/>
          <p14:tracePt t="18702" x="2000250" y="2474913"/>
          <p14:tracePt t="18704" x="1927225" y="2474913"/>
          <p14:tracePt t="18708" x="1863725" y="2455863"/>
          <p14:tracePt t="18714" x="1817688" y="2428875"/>
          <p14:tracePt t="18720" x="1781175" y="2419350"/>
          <p14:tracePt t="18724" x="1744663" y="2401888"/>
          <p14:tracePt t="18730" x="1708150" y="2392363"/>
          <p14:tracePt t="18735" x="1662113" y="2365375"/>
          <p14:tracePt t="18740" x="1652588" y="2346325"/>
          <p14:tracePt t="18744" x="1625600" y="2328863"/>
          <p14:tracePt t="18752" x="1598613" y="2309813"/>
          <p14:tracePt t="18754" x="1589088" y="2265363"/>
          <p14:tracePt t="18760" x="1570038" y="2236788"/>
          <p14:tracePt t="18764" x="1562100" y="2192338"/>
          <p14:tracePt t="18770" x="1552575" y="2136775"/>
          <p14:tracePt t="18774" x="1552575" y="2082800"/>
          <p14:tracePt t="18780" x="1552575" y="2017713"/>
          <p14:tracePt t="18785" x="1562100" y="1963738"/>
          <p14:tracePt t="18790" x="1598613" y="1898650"/>
          <p14:tracePt t="18794" x="1625600" y="1835150"/>
          <p14:tracePt t="18802" x="1662113" y="1771650"/>
          <p14:tracePt t="18804" x="1698625" y="1725613"/>
          <p14:tracePt t="18810" x="1754188" y="1671638"/>
          <p14:tracePt t="18818" x="1790700" y="1625600"/>
          <p14:tracePt t="18820" x="1835150" y="1579563"/>
          <p14:tracePt t="18824" x="1881188" y="1525588"/>
          <p14:tracePt t="18830" x="1927225" y="1506538"/>
          <p14:tracePt t="18836" x="2000250" y="1452563"/>
          <p14:tracePt t="18840" x="2063750" y="1397000"/>
          <p14:tracePt t="18846" x="2127250" y="1360488"/>
          <p14:tracePt t="18852" x="2192338" y="1333500"/>
          <p14:tracePt t="18854" x="2236788" y="1296988"/>
          <p14:tracePt t="18860" x="2301875" y="1277938"/>
          <p14:tracePt t="18868" x="2338388" y="1260475"/>
          <p14:tracePt t="18870" x="2382838" y="1250950"/>
          <p14:tracePt t="18876" x="2419350" y="1250950"/>
          <p14:tracePt t="18880" x="2457450" y="1250950"/>
          <p14:tracePt t="18886" x="2484438" y="1250950"/>
          <p14:tracePt t="18890" x="2511425" y="1250950"/>
          <p14:tracePt t="18896" x="2520950" y="1260475"/>
          <p14:tracePt t="18902" x="2547938" y="1287463"/>
          <p14:tracePt t="18906" x="2566988" y="1296988"/>
          <p14:tracePt t="18910" x="2593975" y="1323975"/>
          <p14:tracePt t="18918" x="2611438" y="1350963"/>
          <p14:tracePt t="18920" x="2630488" y="1387475"/>
          <p14:tracePt t="18926" x="2647950" y="1416050"/>
          <p14:tracePt t="18930" x="2667000" y="1470025"/>
          <p14:tracePt t="18936" x="2684463" y="1516063"/>
          <p14:tracePt t="18940" x="2693988" y="1579563"/>
          <p14:tracePt t="18953" x="2730500" y="1662113"/>
          <p14:tracePt t="18956" x="2757488" y="1744663"/>
          <p14:tracePt t="18962" x="2767013" y="1771650"/>
          <p14:tracePt t="18968" x="2776538" y="1808163"/>
          <p14:tracePt t="18970" x="2786063" y="1825625"/>
          <p14:tracePt t="18976" x="2786063" y="1854200"/>
          <p14:tracePt t="18984" x="2794000" y="1871663"/>
          <p14:tracePt t="18986" x="2794000" y="1890713"/>
          <p14:tracePt t="18992" x="2794000" y="1908175"/>
          <p14:tracePt t="18996" x="2794000" y="1927225"/>
          <p14:tracePt t="19002" x="2794000" y="1944688"/>
          <p14:tracePt t="19006" x="2794000" y="1954213"/>
          <p14:tracePt t="19012" x="2786063" y="1990725"/>
          <p14:tracePt t="19019" x="2776538" y="2017713"/>
          <p14:tracePt t="19022" x="2757488" y="2046288"/>
          <p14:tracePt t="19026" x="2730500" y="2090738"/>
          <p14:tracePt t="19034" x="2713038" y="2136775"/>
          <p14:tracePt t="19036" x="2676525" y="2200275"/>
          <p14:tracePt t="19042" x="2640013" y="2246313"/>
          <p14:tracePt t="19049" x="2603500" y="2301875"/>
          <p14:tracePt t="19052" x="2574925" y="2346325"/>
          <p14:tracePt t="19056" x="2557463" y="2374900"/>
          <p14:tracePt t="19062" x="2538413" y="2401888"/>
          <p14:tracePt t="19068" x="2520950" y="2438400"/>
          <p14:tracePt t="19072" x="2501900" y="2455863"/>
          <p14:tracePt t="19078" x="2484438" y="2484438"/>
          <p14:tracePt t="19085" x="2474913" y="2492375"/>
          <p14:tracePt t="19088" x="2474913" y="2501900"/>
          <p14:tracePt t="19092" x="2465388" y="2511425"/>
          <p14:tracePt t="19099" x="2457450" y="2528888"/>
          <p14:tracePt t="19108" x="2447925" y="2528888"/>
          <p14:tracePt t="19112" x="2438400" y="2528888"/>
          <p14:tracePt t="19234" x="2438400" y="2538413"/>
          <p14:tracePt t="19340" x="2428875" y="2538413"/>
          <p14:tracePt t="19354" x="2428875" y="2547938"/>
          <p14:tracePt t="19360" x="2428875" y="2565400"/>
          <p14:tracePt t="19364" x="2428875" y="2574925"/>
          <p14:tracePt t="19370" x="2428875" y="2593975"/>
          <p14:tracePt t="19374" x="2428875" y="2601913"/>
          <p14:tracePt t="19380" x="2428875" y="2620963"/>
          <p14:tracePt t="19385" x="2428875" y="2638425"/>
          <p14:tracePt t="19390" x="2428875" y="2674938"/>
          <p14:tracePt t="19401" x="2428875" y="2703513"/>
          <p14:tracePt t="19406" x="2428875" y="2720975"/>
          <p14:tracePt t="19410" x="2438400" y="2757488"/>
          <p14:tracePt t="19415" x="2438400" y="2767013"/>
          <p14:tracePt t="19420" x="2438400" y="2803525"/>
          <p14:tracePt t="19424" x="2447925" y="2820988"/>
          <p14:tracePt t="19430" x="2447925" y="2857500"/>
          <p14:tracePt t="19436" x="2447925" y="2876550"/>
          <p14:tracePt t="19440" x="2465388" y="2903538"/>
          <p14:tracePt t="19446" x="2465388" y="2940050"/>
          <p14:tracePt t="19452" x="2465388" y="2959100"/>
          <p14:tracePt t="19456" x="2465388" y="2986088"/>
          <p14:tracePt t="19460" x="2465388" y="3005138"/>
          <p14:tracePt t="19467" x="2465388" y="3022600"/>
          <p14:tracePt t="19476" x="2465388" y="3032125"/>
          <p14:tracePt t="19480" x="2465388" y="3041650"/>
          <p14:tracePt t="19486" x="2465388" y="3059113"/>
          <p14:tracePt t="19506" x="2465388" y="3068638"/>
          <p14:tracePt t="19572" x="2465388" y="3059113"/>
          <p14:tracePt t="19576" x="2465388" y="3049588"/>
          <p14:tracePt t="19584" x="2465388" y="3041650"/>
          <p14:tracePt t="19592" x="2465388" y="3032125"/>
          <p14:tracePt t="19828" x="2457450" y="3041650"/>
          <p14:tracePt t="19834" x="2447925" y="3049588"/>
          <p14:tracePt t="19844" x="2438400" y="3059113"/>
          <p14:tracePt t="19850" x="2438400" y="3068638"/>
          <p14:tracePt t="19854" x="2428875" y="3078163"/>
          <p14:tracePt t="19858" x="2419350" y="3086100"/>
          <p14:tracePt t="19865" x="2411413" y="3105150"/>
          <p14:tracePt t="19868" x="2401888" y="3105150"/>
          <p14:tracePt t="19874" x="2392363" y="3114675"/>
          <p14:tracePt t="19880" x="2392363" y="3122613"/>
          <p14:tracePt t="19885" x="2374900" y="3141663"/>
          <p14:tracePt t="19890" x="2355850" y="3151188"/>
          <p14:tracePt t="19894" x="2346325" y="3159125"/>
          <p14:tracePt t="19902" x="2328863" y="3178175"/>
          <p14:tracePt t="19904" x="2309813" y="3187700"/>
          <p14:tracePt t="19910" x="2292350" y="3195638"/>
          <p14:tracePt t="19915" x="2265363" y="3205163"/>
          <p14:tracePt t="19920" x="2255838" y="3214688"/>
          <p14:tracePt t="19924" x="2236788" y="3224213"/>
          <p14:tracePt t="19930" x="2219325" y="3224213"/>
          <p14:tracePt t="19935" x="2192338" y="3232150"/>
          <p14:tracePt t="19940" x="2173288" y="3241675"/>
          <p14:tracePt t="19951" x="2136775" y="3251200"/>
          <p14:tracePt t="19954" x="2109788" y="3260725"/>
          <p14:tracePt t="19960" x="2100263" y="3260725"/>
          <p14:tracePt t="19965" x="2082800" y="3260725"/>
          <p14:tracePt t="19970" x="2063750" y="3260725"/>
          <p14:tracePt t="19974" x="2036763" y="3260725"/>
          <p14:tracePt t="19980" x="2009775" y="3268663"/>
          <p14:tracePt t="19985" x="2000250" y="3268663"/>
          <p14:tracePt t="19990" x="1990725" y="3268663"/>
          <p14:tracePt t="19996" x="1963738" y="3268663"/>
          <p14:tracePt t="20002" x="1954213" y="3268663"/>
          <p14:tracePt t="20006" x="1936750" y="3268663"/>
          <p14:tracePt t="20010" x="1917700" y="3268663"/>
          <p14:tracePt t="20018" x="1900238" y="3268663"/>
          <p14:tracePt t="20020" x="1881188" y="3268663"/>
          <p14:tracePt t="20026" x="1854200" y="3268663"/>
          <p14:tracePt t="20030" x="1835150" y="3268663"/>
          <p14:tracePt t="20036" x="1808163" y="3268663"/>
          <p14:tracePt t="20040" x="1790700" y="3268663"/>
          <p14:tracePt t="20046" x="1762125" y="3251200"/>
          <p14:tracePt t="20051" x="1754188" y="3241675"/>
          <p14:tracePt t="20056" x="1725613" y="3224213"/>
          <p14:tracePt t="20060" x="1698625" y="3214688"/>
          <p14:tracePt t="20068" x="1662113" y="3187700"/>
          <p14:tracePt t="20070" x="1644650" y="3168650"/>
          <p14:tracePt t="20076" x="1616075" y="3159125"/>
          <p14:tracePt t="20080" x="1598613" y="3141663"/>
          <p14:tracePt t="20086" x="1579563" y="3132138"/>
          <p14:tracePt t="20090" x="1543050" y="3122613"/>
          <p14:tracePt t="20096" x="1525588" y="3105150"/>
          <p14:tracePt t="20101" x="1506538" y="3095625"/>
          <p14:tracePt t="20106" x="1489075" y="3086100"/>
          <p14:tracePt t="20112" x="1470025" y="3078163"/>
          <p14:tracePt t="20118" x="1460500" y="3068638"/>
          <p14:tracePt t="20122" x="1452563" y="3059113"/>
          <p14:tracePt t="20126" x="1443038" y="3049588"/>
          <p14:tracePt t="20135" x="1443038" y="3041650"/>
          <p14:tracePt t="20136" x="1423988" y="3032125"/>
          <p14:tracePt t="20142" x="1416050" y="3032125"/>
          <p14:tracePt t="20146" x="1416050" y="3022600"/>
          <p14:tracePt t="20152" x="1406525" y="3013075"/>
          <p14:tracePt t="20156" x="1406525" y="3005138"/>
          <p14:tracePt t="20162" x="1397000" y="2995613"/>
          <p14:tracePt t="20168" x="1397000" y="2986088"/>
          <p14:tracePt t="20172" x="1397000" y="2976563"/>
          <p14:tracePt t="20185" x="1397000" y="2968625"/>
          <p14:tracePt t="20186" x="1397000" y="2959100"/>
          <p14:tracePt t="20192" x="1397000" y="2940050"/>
          <p14:tracePt t="20196" x="1397000" y="2913063"/>
          <p14:tracePt t="20202" x="1406525" y="2894013"/>
          <p14:tracePt t="20206" x="1416050" y="2876550"/>
          <p14:tracePt t="20212" x="1423988" y="2840038"/>
          <p14:tracePt t="20218" x="1433513" y="2820988"/>
          <p14:tracePt t="20222" x="1443038" y="2803525"/>
          <p14:tracePt t="20228" x="1470025" y="2776538"/>
          <p14:tracePt t="20234" x="1489075" y="2747963"/>
          <p14:tracePt t="20238" x="1497013" y="2740025"/>
          <p14:tracePt t="20242" x="1506538" y="2711450"/>
          <p14:tracePt t="20250" x="1525588" y="2693988"/>
          <p14:tracePt t="20252" x="1533525" y="2674938"/>
          <p14:tracePt t="20258" x="1552575" y="2667000"/>
          <p14:tracePt t="20262" x="1562100" y="2657475"/>
          <p14:tracePt t="20268" x="1579563" y="2647950"/>
          <p14:tracePt t="20272" x="1579563" y="2638425"/>
          <p14:tracePt t="20278" x="1598613" y="2638425"/>
          <p14:tracePt t="20285" x="1598613" y="2630488"/>
          <p14:tracePt t="20344" x="1606550" y="2630488"/>
          <p14:tracePt t="20349" x="1616075" y="2630488"/>
          <p14:tracePt t="20354" x="1625600" y="2630488"/>
          <p14:tracePt t="20358" x="1635125" y="2630488"/>
          <p14:tracePt t="20364" x="1644650" y="2630488"/>
          <p14:tracePt t="20368" x="1652588" y="2630488"/>
          <p14:tracePt t="20374" x="1662113" y="2630488"/>
          <p14:tracePt t="20378" x="1681163" y="2630488"/>
          <p14:tracePt t="20385" x="1689100" y="2630488"/>
          <p14:tracePt t="20388" x="1708150" y="2630488"/>
          <p14:tracePt t="20394" x="1725613" y="2630488"/>
          <p14:tracePt t="20400" x="1744663" y="2630488"/>
          <p14:tracePt t="20404" x="1771650" y="2630488"/>
          <p14:tracePt t="20408" x="1790700" y="2638425"/>
          <p14:tracePt t="20415" x="1808163" y="2638425"/>
          <p14:tracePt t="20419" x="1827213" y="2647950"/>
          <p14:tracePt t="20424" x="1854200" y="2647950"/>
          <p14:tracePt t="20430" x="1881188" y="2657475"/>
          <p14:tracePt t="20436" x="1917700" y="2667000"/>
          <p14:tracePt t="20438" x="1944688" y="2667000"/>
          <p14:tracePt t="20444" x="1973263" y="2674938"/>
          <p14:tracePt t="20450" x="2009775" y="2693988"/>
          <p14:tracePt t="20454" x="2036763" y="2693988"/>
          <p14:tracePt t="20460" x="2054225" y="2693988"/>
          <p14:tracePt t="20465" x="2073275" y="2703513"/>
          <p14:tracePt t="20469" x="2082800" y="2703513"/>
          <p14:tracePt t="20474" x="2090738" y="2711450"/>
          <p14:tracePt t="20480" x="2100263" y="2711450"/>
          <p14:tracePt t="20485" x="2109788" y="2711450"/>
          <p14:tracePt t="20490" x="2119313" y="2720975"/>
          <p14:tracePt t="20494" x="2136775" y="2730500"/>
          <p14:tracePt t="20502" x="2136775" y="2740025"/>
          <p14:tracePt t="20504" x="2155825" y="2747963"/>
          <p14:tracePt t="20510" x="2163763" y="2767013"/>
          <p14:tracePt t="20515" x="2173288" y="2776538"/>
          <p14:tracePt t="20520" x="2182813" y="2794000"/>
          <p14:tracePt t="20524" x="2182813" y="2813050"/>
          <p14:tracePt t="20530" x="2192338" y="2840038"/>
          <p14:tracePt t="20534" x="2200275" y="2857500"/>
          <p14:tracePt t="20540" x="2209800" y="2886075"/>
          <p14:tracePt t="20546" x="2209800" y="2903538"/>
          <p14:tracePt t="20551" x="2219325" y="2922588"/>
          <p14:tracePt t="20554" x="2228850" y="2930525"/>
          <p14:tracePt t="20560" x="2228850" y="2949575"/>
          <p14:tracePt t="20565" x="2236788" y="2968625"/>
          <p14:tracePt t="20570" x="2236788" y="2976563"/>
          <p14:tracePt t="20576" x="2246313" y="2986088"/>
          <p14:tracePt t="20580" x="2246313" y="2995613"/>
          <p14:tracePt t="20590" x="2246313" y="3005138"/>
          <p14:tracePt t="20601" x="2246313" y="3022600"/>
          <p14:tracePt t="20606" x="2246313" y="3032125"/>
          <p14:tracePt t="20610" x="2246313" y="3041650"/>
          <p14:tracePt t="20618" x="2246313" y="3059113"/>
          <p14:tracePt t="20620" x="2246313" y="3068638"/>
          <p14:tracePt t="20626" x="2246313" y="3078163"/>
          <p14:tracePt t="20630" x="2246313" y="3086100"/>
          <p14:tracePt t="20636" x="2246313" y="3105150"/>
          <p14:tracePt t="20640" x="2236788" y="3114675"/>
          <p14:tracePt t="20646" x="2228850" y="3132138"/>
          <p14:tracePt t="20651" x="2219325" y="3141663"/>
          <p14:tracePt t="20656" x="2219325" y="3151188"/>
          <p14:tracePt t="20660" x="2209800" y="3168650"/>
          <p14:tracePt t="20668" x="2200275" y="3178175"/>
          <p14:tracePt t="20672" x="2192338" y="3178175"/>
          <p14:tracePt t="20684" x="2192338" y="3187700"/>
          <p14:tracePt t="20746" x="2182813" y="3187700"/>
          <p14:tracePt t="20762" x="2173288" y="3187700"/>
          <p14:tracePt t="20778" x="2163763" y="3187700"/>
          <p14:tracePt t="20862" x="2163763" y="3178175"/>
          <p14:tracePt t="21114" x="2163763" y="3187700"/>
          <p14:tracePt t="21232" x="2173288" y="3187700"/>
          <p14:tracePt t="21260" x="2192338" y="3187700"/>
          <p14:tracePt t="21272" x="2209800" y="3195638"/>
          <p14:tracePt t="21276" x="2219325" y="3195638"/>
          <p14:tracePt t="21284" x="2228850" y="3205163"/>
          <p14:tracePt t="21286" x="2246313" y="3214688"/>
          <p14:tracePt t="21292" x="2265363" y="3224213"/>
          <p14:tracePt t="21296" x="2282825" y="3232150"/>
          <p14:tracePt t="21302" x="2301875" y="3232150"/>
          <p14:tracePt t="21306" x="2319338" y="3241675"/>
          <p14:tracePt t="21312" x="2338388" y="3260725"/>
          <p14:tracePt t="21318" x="2355850" y="3268663"/>
          <p14:tracePt t="21322" x="2374900" y="3268663"/>
          <p14:tracePt t="21326" x="2392363" y="3278188"/>
          <p14:tracePt t="21334" x="2411413" y="3287713"/>
          <p14:tracePt t="21336" x="2419350" y="3287713"/>
          <p14:tracePt t="21342" x="2428875" y="3297238"/>
          <p14:tracePt t="21346" x="2438400" y="3297238"/>
          <p14:tracePt t="21356" x="2447925" y="3297238"/>
          <p14:tracePt t="21362" x="2447925" y="3305175"/>
          <p14:tracePt t="21368" x="2457450" y="3305175"/>
          <p14:tracePt t="21472" x="2447925" y="3305175"/>
          <p14:tracePt t="21483" x="2438400" y="3305175"/>
          <p14:tracePt t="21488" x="2428875" y="3305175"/>
          <p14:tracePt t="21494" x="2419350" y="3305175"/>
          <p14:tracePt t="21501" x="2411413" y="3305175"/>
          <p14:tracePt t="21504" x="2382838" y="3305175"/>
          <p14:tracePt t="21508" x="2365375" y="3305175"/>
          <p14:tracePt t="21514" x="2346325" y="3305175"/>
          <p14:tracePt t="21518" x="2309813" y="3305175"/>
          <p14:tracePt t="21524" x="2282825" y="3305175"/>
          <p14:tracePt t="21528" x="2246313" y="3314700"/>
          <p14:tracePt t="21534" x="2219325" y="3314700"/>
          <p14:tracePt t="21538" x="2192338" y="3314700"/>
          <p14:tracePt t="21544" x="2146300" y="3314700"/>
          <p14:tracePt t="21549" x="2119313" y="3314700"/>
          <p14:tracePt t="21554" x="2082800" y="3314700"/>
          <p14:tracePt t="21558" x="2046288" y="3314700"/>
          <p14:tracePt t="21565" x="2017713" y="3314700"/>
          <p14:tracePt t="21569" x="1990725" y="3314700"/>
          <p14:tracePt t="21574" x="1973263" y="3314700"/>
          <p14:tracePt t="21578" x="1944688" y="3314700"/>
          <p14:tracePt t="21584" x="1927225" y="3314700"/>
          <p14:tracePt t="21588" x="1900238" y="3314700"/>
          <p14:tracePt t="21594" x="1881188" y="3314700"/>
          <p14:tracePt t="21600" x="1863725" y="3305175"/>
          <p14:tracePt t="21604" x="1854200" y="3305175"/>
          <p14:tracePt t="21610" x="1835150" y="3297238"/>
          <p14:tracePt t="21614" x="1817688" y="3297238"/>
          <p14:tracePt t="21620" x="1798638" y="3287713"/>
          <p14:tracePt t="21624" x="1781175" y="3278188"/>
          <p14:tracePt t="21630" x="1762125" y="3268663"/>
          <p14:tracePt t="21635" x="1744663" y="3260725"/>
          <p14:tracePt t="21640" x="1725613" y="3260725"/>
          <p14:tracePt t="21644" x="1708150" y="3251200"/>
          <p14:tracePt t="21651" x="1698625" y="3241675"/>
          <p14:tracePt t="21654" x="1681163" y="3232150"/>
          <p14:tracePt t="21660" x="1662113" y="3224213"/>
          <p14:tracePt t="21670" x="1644650" y="3214688"/>
          <p14:tracePt t="21674" x="1635125" y="3205163"/>
          <p14:tracePt t="21680" x="1625600" y="3205163"/>
          <p14:tracePt t="21694" x="1625600" y="3195638"/>
          <p14:tracePt t="21701" x="1616075" y="3195638"/>
          <p14:tracePt t="21704" x="1606550" y="3195638"/>
          <p14:tracePt t="21726" x="1598613" y="3195638"/>
          <p14:tracePt t="21740" x="1589088" y="3187700"/>
          <p14:tracePt t="21760" x="1579563" y="3187700"/>
          <p14:tracePt t="21770" x="1570038" y="3187700"/>
          <p14:tracePt t="21790" x="1562100" y="3187700"/>
          <p14:tracePt t="21852" x="1552575" y="3187700"/>
          <p14:tracePt t="21867" x="1543050" y="3187700"/>
          <p14:tracePt t="21872" x="1543050" y="3195638"/>
          <p14:tracePt t="21876" x="1533525" y="3195638"/>
          <p14:tracePt t="21886" x="1533525" y="3205163"/>
          <p14:tracePt t="21892" x="1525588" y="3205163"/>
          <p14:tracePt t="21896" x="1525588" y="3214688"/>
          <p14:tracePt t="21902" x="1525588" y="3232150"/>
          <p14:tracePt t="21906" x="1516063" y="3241675"/>
          <p14:tracePt t="21912" x="1516063" y="3251200"/>
          <p14:tracePt t="21919" x="1516063" y="3268663"/>
          <p14:tracePt t="21922" x="1506538" y="3287713"/>
          <p14:tracePt t="21934" x="1506538" y="3305175"/>
          <p14:tracePt t="21936" x="1497013" y="3324225"/>
          <p14:tracePt t="21942" x="1497013" y="3360738"/>
          <p14:tracePt t="21946" x="1497013" y="3370263"/>
          <p14:tracePt t="21953" x="1497013" y="3387725"/>
          <p14:tracePt t="21958" x="1497013" y="3424238"/>
          <p14:tracePt t="21962" x="1489075" y="3451225"/>
          <p14:tracePt t="21968" x="1489075" y="3470275"/>
          <p14:tracePt t="21972" x="1479550" y="3497263"/>
          <p14:tracePt t="21978" x="1479550" y="3524250"/>
          <p14:tracePt t="21985" x="1470025" y="3560763"/>
          <p14:tracePt t="21988" x="1470025" y="3570288"/>
          <p14:tracePt t="21992" x="1470025" y="3589338"/>
          <p14:tracePt t="22000" x="1470025" y="3606800"/>
          <p14:tracePt t="22002" x="1460500" y="3625850"/>
          <p14:tracePt t="22008" x="1460500" y="3643313"/>
          <p14:tracePt t="22012" x="1460500" y="3652838"/>
          <p14:tracePt t="22018" x="1460500" y="3662363"/>
          <p14:tracePt t="22022" x="1460500" y="3679825"/>
          <p14:tracePt t="22028" x="1460500" y="3689350"/>
          <p14:tracePt t="22034" x="1460500" y="3698875"/>
          <p14:tracePt t="22038" x="1460500" y="3706813"/>
          <p14:tracePt t="22042" x="1460500" y="3716338"/>
          <p14:tracePt t="22051" x="1460500" y="3725863"/>
          <p14:tracePt t="22052" x="1460500" y="3735388"/>
          <p14:tracePt t="22058" x="1452563" y="3735388"/>
          <p14:tracePt t="22114" x="1452563" y="3743325"/>
          <p14:tracePt t="22134" x="1452563" y="3752850"/>
          <p14:tracePt t="22144" x="1460500" y="3762375"/>
          <p14:tracePt t="22166" x="1470025" y="3762375"/>
          <p14:tracePt t="22174" x="1470025" y="3771900"/>
          <p14:tracePt t="22182" x="1479550" y="3771900"/>
          <p14:tracePt t="22188" x="1479550" y="3779838"/>
          <p14:tracePt t="22194" x="1489075" y="3779838"/>
          <p14:tracePt t="22204" x="1497013" y="3779838"/>
          <p14:tracePt t="22216" x="1506538" y="3779838"/>
          <p14:tracePt t="22220" x="1525588" y="3779838"/>
          <p14:tracePt t="22224" x="1543050" y="3779838"/>
          <p14:tracePt t="22231" x="1552575" y="3779838"/>
          <p14:tracePt t="22235" x="1570038" y="3779838"/>
          <p14:tracePt t="22240" x="1598613" y="3779838"/>
          <p14:tracePt t="22244" x="1625600" y="3779838"/>
          <p14:tracePt t="22251" x="1652588" y="3779838"/>
          <p14:tracePt t="22254" x="1681163" y="3779838"/>
          <p14:tracePt t="22260" x="1717675" y="3779838"/>
          <p14:tracePt t="22265" x="1744663" y="3779838"/>
          <p14:tracePt t="22270" x="1771650" y="3779838"/>
          <p14:tracePt t="22274" x="1817688" y="3779838"/>
          <p14:tracePt t="22280" x="1844675" y="3779838"/>
          <p14:tracePt t="22285" x="1881188" y="3779838"/>
          <p14:tracePt t="22290" x="1908175" y="3779838"/>
          <p14:tracePt t="22296" x="1954213" y="3789363"/>
          <p14:tracePt t="22301" x="1981200" y="3798888"/>
          <p14:tracePt t="22304" x="2027238" y="3816350"/>
          <p14:tracePt t="22310" x="2054225" y="3816350"/>
          <p14:tracePt t="22317" x="2082800" y="3816350"/>
          <p14:tracePt t="22320" x="2127250" y="3825875"/>
          <p14:tracePt t="22326" x="2155825" y="3825875"/>
          <p14:tracePt t="22331" x="2182813" y="3825875"/>
          <p14:tracePt t="22336" x="2200275" y="3825875"/>
          <p14:tracePt t="22340" x="2219325" y="3825875"/>
          <p14:tracePt t="22346" x="2228850" y="3825875"/>
          <p14:tracePt t="22351" x="2246313" y="3825875"/>
          <p14:tracePt t="22356" x="2265363" y="3825875"/>
          <p14:tracePt t="22368" x="2273300" y="3825875"/>
          <p14:tracePt t="22376" x="2292350" y="3825875"/>
          <p14:tracePt t="22380" x="2301875" y="3825875"/>
          <p14:tracePt t="22386" x="2319338" y="3825875"/>
          <p14:tracePt t="22390" x="2328863" y="3825875"/>
          <p14:tracePt t="22396" x="2346325" y="3825875"/>
          <p14:tracePt t="22401" x="2365375" y="3825875"/>
          <p14:tracePt t="22406" x="2374900" y="3825875"/>
          <p14:tracePt t="22412" x="2392363" y="3825875"/>
          <p14:tracePt t="22418" x="2411413" y="3825875"/>
          <p14:tracePt t="22422" x="2419350" y="3825875"/>
          <p14:tracePt t="22426" x="2438400" y="3825875"/>
          <p14:tracePt t="22431" x="2447925" y="3825875"/>
          <p14:tracePt t="22436" x="2465388" y="3825875"/>
          <p14:tracePt t="22446" x="2474913" y="3825875"/>
          <p14:tracePt t="22456" x="2484438" y="3825875"/>
          <p14:tracePt t="22552" x="2484438" y="3816350"/>
          <p14:tracePt t="22558" x="2484438" y="3808413"/>
          <p14:tracePt t="22562" x="2484438" y="3798888"/>
          <p14:tracePt t="22568" x="2484438" y="3779838"/>
          <p14:tracePt t="22572" x="2474913" y="3752850"/>
          <p14:tracePt t="22578" x="2474913" y="3725863"/>
          <p14:tracePt t="22584" x="2465388" y="3679825"/>
          <p14:tracePt t="22588" x="2465388" y="3662363"/>
          <p14:tracePt t="22592" x="2465388" y="3625850"/>
          <p14:tracePt t="22601" x="2465388" y="3597275"/>
          <p14:tracePt t="22602" x="2465388" y="3552825"/>
          <p14:tracePt t="22608" x="2465388" y="3524250"/>
          <p14:tracePt t="22612" x="2465388" y="3497263"/>
          <p14:tracePt t="22618" x="2465388" y="3479800"/>
          <p14:tracePt t="22622" x="2465388" y="3451225"/>
          <p14:tracePt t="22628" x="2465388" y="3433763"/>
          <p14:tracePt t="22638" x="2465388" y="3414713"/>
          <p14:tracePt t="22644" x="2465388" y="3406775"/>
          <p14:tracePt t="22651" x="2465388" y="3397250"/>
          <p14:tracePt t="22654" x="2465388" y="3387725"/>
          <p14:tracePt t="22667" x="2465388" y="3378200"/>
          <p14:tracePt t="22674" x="2457450" y="3378200"/>
          <p14:tracePt t="22694" x="2457450" y="3370263"/>
          <p14:tracePt t="22701" x="2447925" y="3370263"/>
          <p14:tracePt t="22716" x="2438400" y="3370263"/>
          <p14:tracePt t="22724" x="2428875" y="3370263"/>
          <p14:tracePt t="22734" x="2419350" y="3370263"/>
          <p14:tracePt t="22738" x="2411413" y="3370263"/>
          <p14:tracePt t="22744" x="2392363" y="3370263"/>
          <p14:tracePt t="22751" x="2374900" y="3370263"/>
          <p14:tracePt t="22754" x="2346325" y="3370263"/>
          <p14:tracePt t="22758" x="2301875" y="3370263"/>
          <p14:tracePt t="22766" x="2265363" y="3370263"/>
          <p14:tracePt t="22770" x="2219325" y="3370263"/>
          <p14:tracePt t="22774" x="2182813" y="3370263"/>
          <p14:tracePt t="22781" x="2136775" y="3370263"/>
          <p14:tracePt t="22785" x="2109788" y="3370263"/>
          <p14:tracePt t="22790" x="2073275" y="3370263"/>
          <p14:tracePt t="22794" x="2027238" y="3370263"/>
          <p14:tracePt t="22801" x="1990725" y="3370263"/>
          <p14:tracePt t="22804" x="1944688" y="3370263"/>
          <p14:tracePt t="22810" x="1908175" y="3370263"/>
          <p14:tracePt t="22816" x="1854200" y="3351213"/>
          <p14:tracePt t="22820" x="1817688" y="3351213"/>
          <p14:tracePt t="22824" x="1762125" y="3351213"/>
          <p14:tracePt t="22831" x="1708150" y="3351213"/>
          <p14:tracePt t="22835" x="1681163" y="3351213"/>
          <p14:tracePt t="22840" x="1652588" y="3351213"/>
          <p14:tracePt t="22844" x="1625600" y="3351213"/>
          <p14:tracePt t="22851" x="1589088" y="3351213"/>
          <p14:tracePt t="22854" x="1570038" y="3351213"/>
          <p14:tracePt t="22860" x="1552575" y="3351213"/>
          <p14:tracePt t="22870" x="1543050" y="3351213"/>
          <p14:tracePt t="22920" x="1543050" y="3370263"/>
          <p14:tracePt t="22926" x="1543050" y="3378200"/>
          <p14:tracePt t="22931" x="1543050" y="3397250"/>
          <p14:tracePt t="22936" x="1552575" y="3424238"/>
          <p14:tracePt t="22940" x="1570038" y="3460750"/>
          <p14:tracePt t="22946" x="1570038" y="3487738"/>
          <p14:tracePt t="22951" x="1579563" y="3516313"/>
          <p14:tracePt t="22956" x="1606550" y="3560763"/>
          <p14:tracePt t="22960" x="1616075" y="3579813"/>
          <p14:tracePt t="22968" x="1625600" y="3606800"/>
          <p14:tracePt t="22970" x="1635125" y="3643313"/>
          <p14:tracePt t="22976" x="1644650" y="3662363"/>
          <p14:tracePt t="22980" x="1652588" y="3689350"/>
          <p14:tracePt t="22986" x="1671638" y="3706813"/>
          <p14:tracePt t="22990" x="1671638" y="3725863"/>
          <p14:tracePt t="22996" x="1681163" y="3752850"/>
          <p14:tracePt t="23002" x="1698625" y="3771900"/>
          <p14:tracePt t="23006" x="1708150" y="3779838"/>
          <p14:tracePt t="23012" x="1725613" y="3798888"/>
          <p14:tracePt t="23017" x="1735138" y="3808413"/>
          <p14:tracePt t="23022" x="1744663" y="3816350"/>
          <p14:tracePt t="23026" x="1762125" y="3825875"/>
          <p14:tracePt t="23034" x="1771650" y="3835400"/>
          <p14:tracePt t="23042" x="1781175" y="3844925"/>
          <p14:tracePt t="23046" x="1781175" y="3852863"/>
          <p14:tracePt t="23052" x="1781175" y="3862388"/>
          <p14:tracePt t="23056" x="1781175" y="3871913"/>
          <p14:tracePt t="23062" x="1790700" y="3871913"/>
          <p14:tracePt t="23068" x="1790700" y="3881438"/>
          <p14:tracePt t="23072" x="1798638" y="3889375"/>
          <p14:tracePt t="23086" x="1798638" y="3898900"/>
          <p14:tracePt t="23102" x="1808163" y="3908425"/>
          <p14:tracePt t="23118" x="1817688" y="3908425"/>
          <p14:tracePt t="23142" x="1827213" y="3908425"/>
          <p14:tracePt t="23152" x="1835150" y="3908425"/>
          <p14:tracePt t="23162" x="1854200" y="3908425"/>
          <p14:tracePt t="23168" x="1863725" y="3908425"/>
          <p14:tracePt t="23178" x="1871663" y="3908425"/>
          <p14:tracePt t="23184" x="1881188" y="3908425"/>
          <p14:tracePt t="23188" x="1890713" y="3908425"/>
          <p14:tracePt t="23201" x="1908175" y="3908425"/>
          <p14:tracePt t="23202" x="1917700" y="3908425"/>
          <p14:tracePt t="23208" x="1927225" y="3908425"/>
          <p14:tracePt t="23217" x="1936750" y="3908425"/>
          <p14:tracePt t="23218" x="1954213" y="3908425"/>
          <p14:tracePt t="23222" x="1973263" y="3908425"/>
          <p14:tracePt t="23234" x="1981200" y="3908425"/>
          <p14:tracePt t="23238" x="1990725" y="3908425"/>
          <p14:tracePt t="23244" x="2000250" y="3908425"/>
          <p14:tracePt t="23254" x="2009775" y="3908425"/>
          <p14:tracePt t="23394" x="2000250" y="3908425"/>
          <p14:tracePt t="23404" x="1990725" y="3908425"/>
          <p14:tracePt t="23410" x="1973263" y="3908425"/>
          <p14:tracePt t="23416" x="1963738" y="3908425"/>
          <p14:tracePt t="23420" x="1954213" y="3908425"/>
          <p14:tracePt t="23424" x="1944688" y="3908425"/>
          <p14:tracePt t="23431" x="1927225" y="3927475"/>
          <p14:tracePt t="23434" x="1908175" y="3944938"/>
          <p14:tracePt t="23440" x="1871663" y="3963988"/>
          <p14:tracePt t="23444" x="1844675" y="4000500"/>
          <p14:tracePt t="23451" x="1808163" y="4044950"/>
          <p14:tracePt t="23456" x="1762125" y="4100513"/>
          <p14:tracePt t="23460" x="1708150" y="4146550"/>
          <p14:tracePt t="23466" x="1652588" y="4227513"/>
          <p14:tracePt t="23470" x="1598613" y="4292600"/>
          <p14:tracePt t="23476" x="1543050" y="4373563"/>
          <p14:tracePt t="23481" x="1525588" y="4419600"/>
          <p14:tracePt t="23486" x="1470025" y="4483100"/>
          <p14:tracePt t="23490" x="1443038" y="4548188"/>
          <p14:tracePt t="23496" x="1423988" y="4592638"/>
          <p14:tracePt t="23501" x="1416050" y="4638675"/>
          <p14:tracePt t="23506" x="1406525" y="4694238"/>
          <p14:tracePt t="23510" x="1387475" y="4738688"/>
          <p14:tracePt t="23517" x="1387475" y="4775200"/>
          <p14:tracePt t="23520" x="1387475" y="4821238"/>
          <p14:tracePt t="23526" x="1387475" y="4857750"/>
          <p14:tracePt t="23531" x="1397000" y="4884738"/>
          <p14:tracePt t="23536" x="1423988" y="4913313"/>
          <p14:tracePt t="23542" x="1443038" y="4940300"/>
          <p14:tracePt t="23546" x="1470025" y="4976813"/>
          <p14:tracePt t="23551" x="1506538" y="4995863"/>
          <p14:tracePt t="23556" x="1533525" y="5022850"/>
          <p14:tracePt t="23560" x="1598613" y="5049838"/>
          <p14:tracePt t="23568" x="1644650" y="5076825"/>
          <p14:tracePt t="23572" x="1725613" y="5095875"/>
          <p14:tracePt t="23576" x="1781175" y="5122863"/>
          <p14:tracePt t="23581" x="1881188" y="5149850"/>
          <p14:tracePt t="23586" x="1944688" y="5178425"/>
          <p14:tracePt t="23592" x="2036763" y="5186363"/>
          <p14:tracePt t="23596" x="2109788" y="5186363"/>
          <p14:tracePt t="23602" x="2182813" y="5186363"/>
          <p14:tracePt t="23606" x="2236788" y="5186363"/>
          <p14:tracePt t="23612" x="2319338" y="5186363"/>
          <p14:tracePt t="23617" x="2392363" y="5186363"/>
          <p14:tracePt t="23622" x="2465388" y="5186363"/>
          <p14:tracePt t="23626" x="2511425" y="5178425"/>
          <p14:tracePt t="23634" x="2593975" y="5149850"/>
          <p14:tracePt t="23636" x="2630488" y="5132388"/>
          <p14:tracePt t="23642" x="2684463" y="5095875"/>
          <p14:tracePt t="23646" x="2713038" y="5068888"/>
          <p14:tracePt t="23653" x="2749550" y="5022850"/>
          <p14:tracePt t="23656" x="2786063" y="4976813"/>
          <p14:tracePt t="23662" x="2822575" y="4913313"/>
          <p14:tracePt t="23667" x="2830513" y="4857750"/>
          <p14:tracePt t="23672" x="2859088" y="4794250"/>
          <p14:tracePt t="23676" x="2867025" y="4730750"/>
          <p14:tracePt t="23684" x="2886075" y="4657725"/>
          <p14:tracePt t="23688" x="2886075" y="4565650"/>
          <p14:tracePt t="23692" x="2895600" y="4492625"/>
          <p14:tracePt t="23696" x="2895600" y="4410075"/>
          <p14:tracePt t="23702" x="2895600" y="4337050"/>
          <p14:tracePt t="23708" x="2895600" y="4264025"/>
          <p14:tracePt t="23712" x="2895600" y="4210050"/>
          <p14:tracePt t="23718" x="2895600" y="4154488"/>
          <p14:tracePt t="23722" x="2895600" y="4110038"/>
          <p14:tracePt t="23728" x="2895600" y="4073525"/>
          <p14:tracePt t="23733" x="2876550" y="4008438"/>
          <p14:tracePt t="23738" x="2867025" y="3981450"/>
          <p14:tracePt t="23742" x="2849563" y="3954463"/>
          <p14:tracePt t="23751" x="2840038" y="3917950"/>
          <p14:tracePt t="23752" x="2830513" y="3881438"/>
          <p14:tracePt t="23758" x="2813050" y="3862388"/>
          <p14:tracePt t="23762" x="2803525" y="3844925"/>
          <p14:tracePt t="23768" x="2786063" y="3825875"/>
          <p14:tracePt t="23774" x="2767013" y="3825875"/>
          <p14:tracePt t="23778" x="2757488" y="3798888"/>
          <p14:tracePt t="23784" x="2740025" y="3798888"/>
          <p14:tracePt t="23788" x="2720975" y="3798888"/>
          <p14:tracePt t="23794" x="2713038" y="3798888"/>
          <p14:tracePt t="23800" x="2703513" y="3798888"/>
          <p14:tracePt t="23804" x="2684463" y="3798888"/>
          <p14:tracePt t="23808" x="2676525" y="3798888"/>
          <p14:tracePt t="23812" x="2667000" y="3798888"/>
          <p14:tracePt t="23818" x="2647950" y="3798888"/>
          <p14:tracePt t="23824" x="2630488" y="3808413"/>
          <p14:tracePt t="23828" x="2593975" y="3816350"/>
          <p14:tracePt t="23834" x="2574925" y="3825875"/>
          <p14:tracePt t="23838" x="2547938" y="3844925"/>
          <p14:tracePt t="23844" x="2520950" y="3844925"/>
          <p14:tracePt t="23851" x="2484438" y="3862388"/>
          <p14:tracePt t="23854" x="2457450" y="3889375"/>
          <p14:tracePt t="23858" x="2428875" y="3889375"/>
          <p14:tracePt t="23866" x="2411413" y="3908425"/>
          <p14:tracePt t="23868" x="2365375" y="3917950"/>
          <p14:tracePt t="23874" x="2346325" y="3935413"/>
          <p14:tracePt t="23878" x="2319338" y="3935413"/>
          <p14:tracePt t="23884" x="2282825" y="3944938"/>
          <p14:tracePt t="23890" x="2265363" y="3963988"/>
          <p14:tracePt t="23894" x="2236788" y="3971925"/>
          <p14:tracePt t="23900" x="2219325" y="3981450"/>
          <p14:tracePt t="23904" x="2200275" y="3990975"/>
          <p14:tracePt t="23910" x="2182813" y="4000500"/>
          <p14:tracePt t="23917" x="2163763" y="4008438"/>
          <p14:tracePt t="23924" x="2155825" y="4017963"/>
          <p14:tracePt t="23931" x="2146300" y="4027488"/>
          <p14:tracePt t="23940" x="2136775" y="4027488"/>
          <p14:tracePt t="23944" x="2136775" y="4037013"/>
          <p14:tracePt t="23954" x="2136775" y="4044950"/>
          <p14:tracePt t="23970" x="2136775" y="4054475"/>
          <p14:tracePt t="23974" x="2136775" y="4064000"/>
          <p14:tracePt t="24000" x="2146300" y="4073525"/>
          <p14:tracePt t="24004" x="2155825" y="4073525"/>
          <p14:tracePt t="24016" x="2163763" y="4073525"/>
          <p14:tracePt t="24020" x="2173288" y="4073525"/>
          <p14:tracePt t="24031" x="2192338" y="4073525"/>
          <p14:tracePt t="24040" x="2246313" y="4073525"/>
          <p14:tracePt t="24044" x="2292350" y="4073525"/>
          <p14:tracePt t="24051" x="2328863" y="4064000"/>
          <p14:tracePt t="24054" x="2392363" y="4037013"/>
          <p14:tracePt t="24060" x="2493963" y="3981450"/>
          <p14:tracePt t="24068" x="2574925" y="3954463"/>
          <p14:tracePt t="24070" x="2640013" y="3917950"/>
          <p14:tracePt t="24074" x="2749550" y="3871913"/>
          <p14:tracePt t="24081" x="2849563" y="3844925"/>
          <p14:tracePt t="24085" x="2976563" y="3798888"/>
          <p14:tracePt t="24090" x="3095625" y="3771900"/>
          <p14:tracePt t="24094" x="3205163" y="3771900"/>
          <p14:tracePt t="24101" x="3351213" y="3762375"/>
          <p14:tracePt t="24104" x="3497263" y="3762375"/>
          <p14:tracePt t="24110" x="3625850" y="3762375"/>
          <p14:tracePt t="24116" x="3789363" y="3743325"/>
          <p14:tracePt t="24120" x="3971925" y="3743325"/>
          <p14:tracePt t="24124" x="4173538" y="3743325"/>
          <p14:tracePt t="24131" x="4365625" y="3725863"/>
          <p14:tracePt t="24134" x="4594225" y="3725863"/>
          <p14:tracePt t="24140" x="4794250" y="3725863"/>
          <p14:tracePt t="24146" x="5068888" y="3725863"/>
          <p14:tracePt t="24151" x="5297488" y="3725863"/>
          <p14:tracePt t="24154" x="5524500" y="3716338"/>
          <p14:tracePt t="24160" x="5726113" y="3716338"/>
          <p14:tracePt t="24167" x="5945188" y="3716338"/>
          <p14:tracePt t="24170" x="6146800" y="3716338"/>
          <p14:tracePt t="24176" x="6310313" y="3735388"/>
          <p14:tracePt t="24181" x="6483350" y="3762375"/>
          <p14:tracePt t="24186" x="6594475" y="3789363"/>
          <p14:tracePt t="24190" x="6657975" y="3825875"/>
          <p14:tracePt t="24196" x="6757988" y="3871913"/>
          <p14:tracePt t="24332" x="6757988" y="3844925"/>
          <p14:tracePt t="24336" x="6767513" y="3779838"/>
          <p14:tracePt t="24342" x="6777038" y="3752850"/>
          <p14:tracePt t="24346" x="6821488" y="3716338"/>
          <p14:tracePt t="24352" x="6867525" y="3679825"/>
          <p14:tracePt t="24356" x="6950075" y="3662363"/>
          <p14:tracePt t="24362" x="7040563" y="3633788"/>
          <p14:tracePt t="24367" x="7159625" y="3616325"/>
          <p14:tracePt t="24372" x="7288213" y="3589338"/>
          <p14:tracePt t="24378" x="7415213" y="3560763"/>
          <p14:tracePt t="24383" x="7553325" y="3516313"/>
          <p14:tracePt t="24388" x="7680325" y="3487738"/>
          <p14:tracePt t="24392" x="7780338" y="3443288"/>
          <p14:tracePt t="24401" x="7926388" y="3397250"/>
          <p14:tracePt t="24402" x="8064500" y="3341688"/>
          <p14:tracePt t="24408" x="8228013" y="3297238"/>
          <p14:tracePt t="24412" x="8402638" y="3251200"/>
          <p14:tracePt t="24418" x="8566150" y="3187700"/>
          <p14:tracePt t="24422" x="8804275" y="3114675"/>
          <p14:tracePt t="24428" x="8996363" y="3068638"/>
          <p14:tracePt t="24434" x="9223375" y="3041650"/>
          <p14:tracePt t="24438" x="9442450" y="2986088"/>
          <p14:tracePt t="24442" x="9698038" y="2930525"/>
          <p14:tracePt t="24451" x="9955213" y="2876550"/>
          <p14:tracePt t="24452" x="10182225" y="2813050"/>
          <p14:tracePt t="24458" x="10364788" y="2767013"/>
          <p14:tracePt t="24466" x="10547350" y="2711450"/>
          <p14:tracePt t="24468" x="10712450" y="2667000"/>
          <p14:tracePt t="24472" x="10904538" y="2620963"/>
          <p14:tracePt t="24478" x="11050588" y="2565400"/>
          <p14:tracePt t="24484" x="11187113" y="2492375"/>
          <p14:tracePt t="24488" x="11352213" y="2447925"/>
          <p14:tracePt t="24494" x="11488738" y="2382838"/>
          <p14:tracePt t="24501" x="11598275" y="2338388"/>
          <p14:tracePt t="24502" x="11698288" y="2328863"/>
          <p14:tracePt t="24508" x="11790363" y="2309813"/>
          <p14:tracePt t="24517" x="11853863" y="2301875"/>
          <p14:tracePt t="24519" x="11890375" y="2301875"/>
          <p14:tracePt t="24524" x="11917363" y="2301875"/>
          <p14:tracePt t="24528" x="11936413" y="2301875"/>
          <p14:tracePt t="24538" x="11945938" y="2301875"/>
          <p14:tracePt t="24574" x="11945938" y="2309813"/>
          <p14:tracePt t="24578" x="11936413" y="2309813"/>
          <p14:tracePt t="24584" x="11926888" y="2309813"/>
          <p14:tracePt t="24590" x="11909425" y="2328863"/>
          <p14:tracePt t="24594" x="11890375" y="2338388"/>
          <p14:tracePt t="24600" x="11863388" y="2346325"/>
          <p14:tracePt t="24604" x="11836400" y="2365375"/>
          <p14:tracePt t="24608" x="11817350" y="2382838"/>
          <p14:tracePt t="24617" x="11780838" y="2419350"/>
          <p14:tracePt t="24620" x="11753850" y="2447925"/>
          <p14:tracePt t="24624" x="11717338" y="2474913"/>
          <p14:tracePt t="24631" x="11698288" y="2492375"/>
          <p14:tracePt t="24634" x="11680825" y="2511425"/>
          <p14:tracePt t="24640" x="11661775" y="2520950"/>
          <p14:tracePt t="24644" x="11653838" y="2528888"/>
          <p14:tracePt t="24651" x="11644313" y="2528888"/>
          <p14:tracePt t="24654" x="11625263" y="2528888"/>
          <p14:tracePt t="24660" x="11625263" y="2538413"/>
          <p14:tracePt t="24666" x="11617325" y="2538413"/>
          <p14:tracePt t="24670" x="11598275" y="2538413"/>
          <p14:tracePt t="24674" x="11588750" y="2538413"/>
          <p14:tracePt t="24680" x="11571288" y="2538413"/>
          <p14:tracePt t="24684" x="11552238" y="2538413"/>
          <p14:tracePt t="24690" x="11534775" y="2538413"/>
          <p14:tracePt t="24694" x="11525250" y="2538413"/>
          <p14:tracePt t="24701" x="11488738" y="2538413"/>
          <p14:tracePt t="24706" x="11461750" y="2538413"/>
          <p14:tracePt t="24710" x="11425238" y="2538413"/>
          <p14:tracePt t="24716" x="11379200" y="2538413"/>
          <p14:tracePt t="24720" x="11352213" y="2538413"/>
          <p14:tracePt t="24727" x="11296650" y="2538413"/>
          <p14:tracePt t="24730" x="11250613" y="2538413"/>
          <p14:tracePt t="24736" x="11196638" y="2538413"/>
          <p14:tracePt t="24740" x="11160125" y="2557463"/>
          <p14:tracePt t="24746" x="11114088" y="2565400"/>
          <p14:tracePt t="24751" x="11050588" y="2574925"/>
          <p14:tracePt t="24756" x="10977563" y="2593975"/>
          <p14:tracePt t="24760" x="10904538" y="2593975"/>
          <p14:tracePt t="24767" x="10821988" y="2601913"/>
          <p14:tracePt t="24770" x="10748963" y="2620963"/>
          <p14:tracePt t="24776" x="10658475" y="2620963"/>
          <p14:tracePt t="24780" x="10547350" y="2620963"/>
          <p14:tracePt t="24786" x="10456863" y="2620963"/>
          <p14:tracePt t="24790" x="10383838" y="2620963"/>
          <p14:tracePt t="24796" x="10274300" y="2620963"/>
          <p14:tracePt t="24801" x="10182225" y="2620963"/>
          <p14:tracePt t="24806" x="10064750" y="2620963"/>
          <p14:tracePt t="24810" x="9991725" y="2601913"/>
          <p14:tracePt t="24817" x="9899650" y="2584450"/>
          <p14:tracePt t="24820" x="9799638" y="2557463"/>
          <p14:tracePt t="24826" x="9717088" y="2528888"/>
          <p14:tracePt t="24830" x="9644063" y="2511425"/>
          <p14:tracePt t="24836" x="9561513" y="2484438"/>
          <p14:tracePt t="24842" x="9498013" y="2438400"/>
          <p14:tracePt t="24846" x="9434513" y="2419350"/>
          <p14:tracePt t="24852" x="9369425" y="2382838"/>
          <p14:tracePt t="24856" x="9324975" y="2346325"/>
          <p14:tracePt t="24860" x="9278938" y="2309813"/>
          <p14:tracePt t="24867" x="9215438" y="2282825"/>
          <p14:tracePt t="24872" x="9169400" y="2265363"/>
          <p14:tracePt t="24876" x="9123363" y="2228850"/>
          <p14:tracePt t="24884" x="9077325" y="2200275"/>
          <p14:tracePt t="24886" x="9050338" y="2182813"/>
          <p14:tracePt t="24892" x="9013825" y="2146300"/>
          <p14:tracePt t="24896" x="8967788" y="2127250"/>
          <p14:tracePt t="24902" x="8940800" y="2090738"/>
          <p14:tracePt t="24906" x="8913813" y="2063750"/>
          <p14:tracePt t="24912" x="8894763" y="2036763"/>
          <p14:tracePt t="24917" x="8877300" y="1990725"/>
          <p14:tracePt t="24922" x="8867775" y="1944688"/>
          <p14:tracePt t="24926" x="8840788" y="1890713"/>
          <p14:tracePt t="24934" x="8831263" y="1825625"/>
          <p14:tracePt t="24938" x="8831263" y="1752600"/>
          <p14:tracePt t="24942" x="8812213" y="1679575"/>
          <p14:tracePt t="24946" x="8812213" y="1598613"/>
          <p14:tracePt t="24952" x="8812213" y="1543050"/>
          <p14:tracePt t="24958" x="8812213" y="1470025"/>
          <p14:tracePt t="24962" x="8812213" y="1416050"/>
          <p14:tracePt t="24968" x="8812213" y="1370013"/>
          <p14:tracePt t="24972" x="8840788" y="1323975"/>
          <p14:tracePt t="24978" x="8848725" y="1296988"/>
          <p14:tracePt t="24984" x="8867775" y="1270000"/>
          <p14:tracePt t="24988" x="8894763" y="1233488"/>
          <p14:tracePt t="24994" x="8913813" y="1196975"/>
          <p14:tracePt t="25001" x="8921750" y="1177925"/>
          <p14:tracePt t="25004" x="8950325" y="1141413"/>
          <p14:tracePt t="25008" x="8986838" y="1114425"/>
          <p14:tracePt t="25016" x="9032875" y="1095375"/>
          <p14:tracePt t="25018" x="9077325" y="1050925"/>
          <p14:tracePt t="25024" x="9105900" y="1031875"/>
          <p14:tracePt t="25028" x="9150350" y="995363"/>
          <p14:tracePt t="25034" x="9215438" y="958850"/>
          <p14:tracePt t="25038" x="9278938" y="931863"/>
          <p14:tracePt t="25044" x="9324975" y="895350"/>
          <p14:tracePt t="25050" x="9388475" y="885825"/>
          <p14:tracePt t="25054" x="9424988" y="876300"/>
          <p14:tracePt t="25058" x="9507538" y="858838"/>
          <p14:tracePt t="25067" x="9544050" y="849313"/>
          <p14:tracePt t="25069" x="9607550" y="849313"/>
          <p14:tracePt t="25074" x="9661525" y="849313"/>
          <p14:tracePt t="25080" x="9734550" y="849313"/>
          <p14:tracePt t="25084" x="9772650" y="849313"/>
          <p14:tracePt t="25090" x="9817100" y="849313"/>
          <p14:tracePt t="25094" x="9872663" y="849313"/>
          <p14:tracePt t="25101" x="9945688" y="849313"/>
          <p14:tracePt t="25104" x="10028238" y="885825"/>
          <p14:tracePt t="25110" x="10091738" y="903288"/>
          <p14:tracePt t="25116" x="10164763" y="931863"/>
          <p14:tracePt t="25120" x="10228263" y="949325"/>
          <p14:tracePt t="25124" x="10291763" y="968375"/>
          <p14:tracePt t="25130" x="10337800" y="995363"/>
          <p14:tracePt t="25134" x="10383838" y="1031875"/>
          <p14:tracePt t="25140" x="10410825" y="1050925"/>
          <p14:tracePt t="25144" x="10437813" y="1068388"/>
          <p14:tracePt t="25151" x="10466388" y="1087438"/>
          <p14:tracePt t="25154" x="10474325" y="1104900"/>
          <p14:tracePt t="25160" x="10493375" y="1141413"/>
          <p14:tracePt t="25167" x="10502900" y="1168400"/>
          <p14:tracePt t="25170" x="10520363" y="1214438"/>
          <p14:tracePt t="25174" x="10539413" y="1270000"/>
          <p14:tracePt t="25180" x="10547350" y="1333500"/>
          <p14:tracePt t="25184" x="10547350" y="1423988"/>
          <p14:tracePt t="25190" x="10547350" y="1497013"/>
          <p14:tracePt t="25196" x="10566400" y="1625600"/>
          <p14:tracePt t="25201" x="10566400" y="1716088"/>
          <p14:tracePt t="25206" x="10566400" y="1808163"/>
          <p14:tracePt t="25210" x="10566400" y="1898650"/>
          <p14:tracePt t="25217" x="10566400" y="2000250"/>
          <p14:tracePt t="25220" x="10547350" y="2090738"/>
          <p14:tracePt t="25226" x="10547350" y="2163763"/>
          <p14:tracePt t="25230" x="10520363" y="2209800"/>
          <p14:tracePt t="25236" x="10510838" y="2236788"/>
          <p14:tracePt t="25240" x="10493375" y="2282825"/>
          <p14:tracePt t="25246" x="10474325" y="2319338"/>
          <p14:tracePt t="25250" x="10466388" y="2338388"/>
          <p14:tracePt t="25256" x="10456863" y="2355850"/>
          <p14:tracePt t="25260" x="10447338" y="2374900"/>
          <p14:tracePt t="25267" x="10429875" y="2401888"/>
          <p14:tracePt t="25270" x="10410825" y="2411413"/>
          <p14:tracePt t="25276" x="10393363" y="2428875"/>
          <p14:tracePt t="25284" x="10374313" y="2447925"/>
          <p14:tracePt t="25286" x="10356850" y="2474913"/>
          <p14:tracePt t="25290" x="10320338" y="2484438"/>
          <p14:tracePt t="25296" x="10301288" y="2492375"/>
          <p14:tracePt t="25301" x="10264775" y="2511425"/>
          <p14:tracePt t="25306" x="10228263" y="2520950"/>
          <p14:tracePt t="25312" x="10191750" y="2547938"/>
          <p14:tracePt t="25317" x="10155238" y="2547938"/>
          <p14:tracePt t="25322" x="10128250" y="2557463"/>
          <p14:tracePt t="25326" x="10101263" y="2565400"/>
          <p14:tracePt t="25334" x="10055225" y="2574925"/>
          <p14:tracePt t="25336" x="10009188" y="2584450"/>
          <p14:tracePt t="25342" x="9955213" y="2584450"/>
          <p14:tracePt t="25346" x="9918700" y="2584450"/>
          <p14:tracePt t="25352" x="9872663" y="2584450"/>
          <p14:tracePt t="25356" x="9809163" y="2593975"/>
          <p14:tracePt t="25362" x="9763125" y="2593975"/>
          <p14:tracePt t="25367" x="9707563" y="2593975"/>
          <p14:tracePt t="25372" x="9671050" y="2593975"/>
          <p14:tracePt t="25376" x="9625013" y="2593975"/>
          <p14:tracePt t="25384" x="9598025" y="2593975"/>
          <p14:tracePt t="25386" x="9571038" y="2593975"/>
          <p14:tracePt t="25392" x="9551988" y="2593975"/>
          <p14:tracePt t="25400" x="9544050" y="2593975"/>
          <p14:tracePt t="25428" x="9534525" y="2593975"/>
          <p14:tracePt t="25468" x="9544050" y="2593975"/>
          <p14:tracePt t="25472" x="9551988" y="2593975"/>
          <p14:tracePt t="25478" x="9561513" y="2593975"/>
          <p14:tracePt t="25488" x="9580563" y="2593975"/>
          <p14:tracePt t="25492" x="9588500" y="2593975"/>
          <p14:tracePt t="25500" x="9617075" y="2593975"/>
          <p14:tracePt t="25502" x="9634538" y="2593975"/>
          <p14:tracePt t="25508" x="9661525" y="2593975"/>
          <p14:tracePt t="25512" x="9690100" y="2593975"/>
          <p14:tracePt t="25518" x="9734550" y="2593975"/>
          <p14:tracePt t="25524" x="9780588" y="2620963"/>
          <p14:tracePt t="25528" x="9817100" y="2630488"/>
          <p14:tracePt t="25534" x="9863138" y="2667000"/>
          <p14:tracePt t="25538" x="9899650" y="2684463"/>
          <p14:tracePt t="25544" x="9945688" y="2703513"/>
          <p14:tracePt t="25550" x="9991725" y="2740025"/>
          <p14:tracePt t="25554" x="10036175" y="2767013"/>
          <p14:tracePt t="25558" x="10082213" y="2784475"/>
          <p14:tracePt t="25566" x="10109200" y="2813050"/>
          <p14:tracePt t="25568" x="10155238" y="2830513"/>
          <p14:tracePt t="25574" x="10182225" y="2849563"/>
          <p14:tracePt t="25578" x="10218738" y="2857500"/>
          <p14:tracePt t="25584" x="10247313" y="2867025"/>
          <p14:tracePt t="25588" x="10274300" y="2894013"/>
          <p14:tracePt t="25594" x="10301288" y="2894013"/>
          <p14:tracePt t="25600" x="10328275" y="2913063"/>
          <p14:tracePt t="25604" x="10356850" y="2913063"/>
          <p14:tracePt t="25608" x="10374313" y="2922588"/>
          <p14:tracePt t="25616" x="10393363" y="2922588"/>
          <p14:tracePt t="25618" x="10410825" y="2922588"/>
          <p14:tracePt t="25628" x="10420350" y="2922588"/>
          <p14:tracePt t="25640" x="10429875" y="2922588"/>
          <p14:tracePt t="25644" x="10437813" y="2922588"/>
          <p14:tracePt t="25660" x="10447338" y="2922588"/>
          <p14:tracePt t="25666" x="10456863" y="2922588"/>
          <p14:tracePt t="25674" x="10466388" y="2913063"/>
          <p14:tracePt t="25680" x="10483850" y="2894013"/>
          <p14:tracePt t="25684" x="10483850" y="2876550"/>
          <p14:tracePt t="25690" x="10493375" y="2867025"/>
          <p14:tracePt t="25694" x="10502900" y="2849563"/>
          <p14:tracePt t="25700" x="10502900" y="2840038"/>
          <p14:tracePt t="25704" x="10510838" y="2820988"/>
          <p14:tracePt t="25710" x="10520363" y="2803525"/>
          <p14:tracePt t="25716" x="10520363" y="2794000"/>
          <p14:tracePt t="25740" x="10520363" y="2784475"/>
          <p14:tracePt t="25751" x="10520363" y="2776538"/>
          <p14:tracePt t="25754" x="10520363" y="2767013"/>
          <p14:tracePt t="25767" x="10510838" y="2767013"/>
          <p14:tracePt t="25770" x="10510838" y="2757488"/>
          <p14:tracePt t="25781" x="10502900" y="2747963"/>
          <p14:tracePt t="25790" x="10493375" y="2747963"/>
          <p14:tracePt t="25797" x="10493375" y="2740025"/>
          <p14:tracePt t="25806" x="10474325" y="2740025"/>
          <p14:tracePt t="25810" x="10466388" y="2740025"/>
          <p14:tracePt t="25820" x="10456863" y="2740025"/>
          <p14:tracePt t="25826" x="10447338" y="2730500"/>
          <p14:tracePt t="25831" x="10437813" y="2720975"/>
          <p14:tracePt t="25836" x="10410825" y="2720975"/>
          <p14:tracePt t="25840" x="10393363" y="2720975"/>
          <p14:tracePt t="25847" x="10374313" y="2720975"/>
          <p14:tracePt t="25851" x="10356850" y="2720975"/>
          <p14:tracePt t="25856" x="10337800" y="2720975"/>
          <p14:tracePt t="25860" x="10310813" y="2720975"/>
          <p14:tracePt t="25867" x="10291763" y="2720975"/>
          <p14:tracePt t="25870" x="10264775" y="2720975"/>
          <p14:tracePt t="25876" x="10237788" y="2720975"/>
          <p14:tracePt t="25884" x="10218738" y="2730500"/>
          <p14:tracePt t="25886" x="10182225" y="2740025"/>
          <p14:tracePt t="25892" x="10164763" y="2747963"/>
          <p14:tracePt t="25896" x="10137775" y="2757488"/>
          <p14:tracePt t="25902" x="10118725" y="2757488"/>
          <p14:tracePt t="25906" x="10091738" y="2767013"/>
          <p14:tracePt t="25912" x="10072688" y="2776538"/>
          <p14:tracePt t="25917" x="10055225" y="2784475"/>
          <p14:tracePt t="25922" x="10036175" y="2784475"/>
          <p14:tracePt t="25926" x="10018713" y="2794000"/>
          <p14:tracePt t="25933" x="10009188" y="2803525"/>
          <p14:tracePt t="25950" x="9963150" y="2820988"/>
          <p14:tracePt t="25952" x="9945688" y="2830513"/>
          <p14:tracePt t="25956" x="9936163" y="2849563"/>
          <p14:tracePt t="25962" x="9918700" y="2857500"/>
          <p14:tracePt t="25968" x="9899650" y="2867025"/>
          <p14:tracePt t="25972" x="9882188" y="2886075"/>
          <p14:tracePt t="25976" x="9853613" y="2913063"/>
          <p14:tracePt t="25984" x="9826625" y="2930525"/>
          <p14:tracePt t="25986" x="9809163" y="2949575"/>
          <p14:tracePt t="25992" x="9790113" y="2968625"/>
          <p14:tracePt t="26001" x="9772650" y="2986088"/>
          <p14:tracePt t="26002" x="9753600" y="3022600"/>
          <p14:tracePt t="26008" x="9744075" y="3022600"/>
          <p14:tracePt t="26012" x="9734550" y="3049588"/>
          <p14:tracePt t="26018" x="9726613" y="3068638"/>
          <p14:tracePt t="26022" x="9717088" y="3105150"/>
          <p14:tracePt t="26028" x="9698038" y="3122613"/>
          <p14:tracePt t="26033" x="9698038" y="3141663"/>
          <p14:tracePt t="26038" x="9690100" y="3168650"/>
          <p14:tracePt t="26042" x="9690100" y="3187700"/>
          <p14:tracePt t="26051" x="9690100" y="3214688"/>
          <p14:tracePt t="26052" x="9690100" y="3241675"/>
          <p14:tracePt t="26058" x="9690100" y="3260725"/>
          <p14:tracePt t="26062" x="9690100" y="3278188"/>
          <p14:tracePt t="26068" x="9690100" y="3305175"/>
          <p14:tracePt t="26072" x="9690100" y="3324225"/>
          <p14:tracePt t="26078" x="9690100" y="3341688"/>
          <p14:tracePt t="26084" x="9690100" y="3351213"/>
          <p14:tracePt t="26088" x="9698038" y="3370263"/>
          <p14:tracePt t="26092" x="9698038" y="3378200"/>
          <p14:tracePt t="26101" x="9698038" y="3397250"/>
          <p14:tracePt t="26102" x="9717088" y="3406775"/>
          <p14:tracePt t="26108" x="9726613" y="3414713"/>
          <p14:tracePt t="26117" x="9744075" y="3424238"/>
          <p14:tracePt t="26118" x="9753600" y="3433763"/>
          <p14:tracePt t="26124" x="9763125" y="3443288"/>
          <p14:tracePt t="26128" x="9780588" y="3451225"/>
          <p14:tracePt t="26134" x="9790113" y="3460750"/>
          <p14:tracePt t="26138" x="9809163" y="3479800"/>
          <p14:tracePt t="26144" x="9826625" y="3479800"/>
          <p14:tracePt t="26150" x="9826625" y="3487738"/>
          <p14:tracePt t="26154" x="9845675" y="3497263"/>
          <p14:tracePt t="26158" x="9863138" y="3497263"/>
          <p14:tracePt t="26166" x="9872663" y="3506788"/>
          <p14:tracePt t="26168" x="9890125" y="3506788"/>
          <p14:tracePt t="26174" x="9909175" y="3506788"/>
          <p14:tracePt t="26178" x="9926638" y="3506788"/>
          <p14:tracePt t="26184" x="9945688" y="3506788"/>
          <p14:tracePt t="26188" x="9963150" y="3506788"/>
          <p14:tracePt t="26194" x="9972675" y="3506788"/>
          <p14:tracePt t="26200" x="10009188" y="3506788"/>
          <p14:tracePt t="26204" x="10036175" y="3479800"/>
          <p14:tracePt t="26208" x="10064750" y="3470275"/>
          <p14:tracePt t="26217" x="10101263" y="3443288"/>
          <p14:tracePt t="26218" x="10137775" y="3424238"/>
          <p14:tracePt t="26224" x="10191750" y="3387725"/>
          <p14:tracePt t="26232" x="10237788" y="3341688"/>
          <p14:tracePt t="26234" x="10274300" y="3297238"/>
          <p14:tracePt t="26240" x="10320338" y="3241675"/>
          <p14:tracePt t="26244" x="10347325" y="3214688"/>
          <p14:tracePt t="26250" x="10374313" y="3168650"/>
          <p14:tracePt t="26254" x="10401300" y="3141663"/>
          <p14:tracePt t="26260" x="10420350" y="3105150"/>
          <p14:tracePt t="26266" x="10437813" y="3086100"/>
          <p14:tracePt t="26270" x="10447338" y="3059113"/>
          <p14:tracePt t="26274" x="10456863" y="3041650"/>
          <p14:tracePt t="26281" x="10456863" y="3022600"/>
          <p14:tracePt t="26284" x="10466388" y="3013075"/>
          <p14:tracePt t="26290" x="10466388" y="3005138"/>
          <p14:tracePt t="26294" x="10466388" y="2995613"/>
          <p14:tracePt t="26301" x="10466388" y="2986088"/>
          <p14:tracePt t="26304" x="10466388" y="2976563"/>
          <p14:tracePt t="26310" x="10456863" y="2976563"/>
          <p14:tracePt t="26316" x="10447338" y="2959100"/>
          <p14:tracePt t="26320" x="10437813" y="2940050"/>
          <p14:tracePt t="26324" x="10420350" y="2930525"/>
          <p14:tracePt t="26330" x="10401300" y="2903538"/>
          <p14:tracePt t="26334" x="10374313" y="2886075"/>
          <p14:tracePt t="26340" x="10347325" y="2867025"/>
          <p14:tracePt t="26347" x="10320338" y="2849563"/>
          <p14:tracePt t="26351" x="10291763" y="2830513"/>
          <p14:tracePt t="26356" x="10255250" y="2813050"/>
          <p14:tracePt t="26360" x="10228263" y="2794000"/>
          <p14:tracePt t="26367" x="10201275" y="2776538"/>
          <p14:tracePt t="26370" x="10164763" y="2776538"/>
          <p14:tracePt t="26376" x="10145713" y="2767013"/>
          <p14:tracePt t="26382" x="10128250" y="2757488"/>
          <p14:tracePt t="26386" x="10101263" y="2757488"/>
          <p14:tracePt t="26391" x="10082213" y="2757488"/>
          <p14:tracePt t="26397" x="10072688" y="2757488"/>
          <p14:tracePt t="26401" x="10064750" y="2757488"/>
          <p14:tracePt t="26406" x="10036175" y="2767013"/>
          <p14:tracePt t="26410" x="10009188" y="2776538"/>
          <p14:tracePt t="26417" x="9991725" y="2794000"/>
          <p14:tracePt t="26420" x="9972675" y="2803525"/>
          <p14:tracePt t="26426" x="9945688" y="2840038"/>
          <p14:tracePt t="26433" x="9918700" y="2867025"/>
          <p14:tracePt t="26436" x="9890125" y="2913063"/>
          <p14:tracePt t="26440" x="9863138" y="2940050"/>
          <p14:tracePt t="26447" x="9845675" y="2986088"/>
          <p14:tracePt t="26451" x="9817100" y="3032125"/>
          <p14:tracePt t="26456" x="9799638" y="3078163"/>
          <p14:tracePt t="26462" x="9790113" y="3122613"/>
          <p14:tracePt t="26467" x="9780588" y="3159125"/>
          <p14:tracePt t="26472" x="9753600" y="3195638"/>
          <p14:tracePt t="26476" x="9753600" y="3232150"/>
          <p14:tracePt t="26484" x="9753600" y="3260725"/>
          <p14:tracePt t="26486" x="9753600" y="3297238"/>
          <p14:tracePt t="26492" x="9753600" y="3314700"/>
          <p14:tracePt t="26497" x="9753600" y="3341688"/>
          <p14:tracePt t="26502" x="9753600" y="3360738"/>
          <p14:tracePt t="26506" x="9753600" y="3378200"/>
          <p14:tracePt t="26512" x="9753600" y="3397250"/>
          <p14:tracePt t="26517" x="9780588" y="3424238"/>
          <p14:tracePt t="26522" x="9790113" y="3433763"/>
          <p14:tracePt t="26526" x="9799638" y="3443288"/>
          <p14:tracePt t="26534" x="9799638" y="3451225"/>
          <p14:tracePt t="26542" x="9817100" y="3460750"/>
          <p14:tracePt t="26552" x="9826625" y="3470275"/>
          <p14:tracePt t="26556" x="9836150" y="3470275"/>
          <p14:tracePt t="26578" x="9845675" y="3470275"/>
          <p14:tracePt t="26588" x="9853613" y="3470275"/>
          <p14:tracePt t="26600" x="9872663" y="3470275"/>
          <p14:tracePt t="26612" x="9882188" y="3470275"/>
          <p14:tracePt t="26622" x="9890125" y="3470275"/>
          <p14:tracePt t="26628" x="9899650" y="3470275"/>
          <p14:tracePt t="26633" x="9909175" y="3470275"/>
          <p14:tracePt t="26638" x="9918700" y="3451225"/>
          <p14:tracePt t="26650" x="9926638" y="3443288"/>
          <p14:tracePt t="26654" x="9936163" y="3443288"/>
          <p14:tracePt t="26800" x="9926638" y="3443288"/>
          <p14:tracePt t="26810" x="9918700" y="3443288"/>
          <p14:tracePt t="26840" x="9909175" y="3443288"/>
          <p14:tracePt t="26844" x="9909175" y="3451225"/>
          <p14:tracePt t="26850" x="9899650" y="3451225"/>
          <p14:tracePt t="26866" x="9890125" y="3451225"/>
          <p14:tracePt t="26870" x="9890125" y="3460750"/>
          <p14:tracePt t="26874" x="9882188" y="3460750"/>
          <p14:tracePt t="26894" x="9872663" y="3460750"/>
          <p14:tracePt t="26900" x="9863138" y="3460750"/>
          <p14:tracePt t="26906" x="9853613" y="3460750"/>
          <p14:tracePt t="26910" x="9845675" y="3460750"/>
          <p14:tracePt t="26917" x="9826625" y="3460750"/>
          <p14:tracePt t="26920" x="9817100" y="3460750"/>
          <p14:tracePt t="26924" x="9809163" y="3460750"/>
          <p14:tracePt t="26932" x="9799638" y="3460750"/>
          <p14:tracePt t="26936" x="9780588" y="3460750"/>
          <p14:tracePt t="26951" x="9717088" y="3470275"/>
          <p14:tracePt t="26956" x="9690100" y="3470275"/>
          <p14:tracePt t="26960" x="9671050" y="3479800"/>
          <p14:tracePt t="26966" x="9634538" y="3487738"/>
          <p14:tracePt t="26970" x="9617075" y="3497263"/>
          <p14:tracePt t="26976" x="9588500" y="3524250"/>
          <p14:tracePt t="26982" x="9561513" y="3524250"/>
          <p14:tracePt t="26986" x="9515475" y="3543300"/>
          <p14:tracePt t="26990" x="9498013" y="3560763"/>
          <p14:tracePt t="26997" x="9461500" y="3570288"/>
          <p14:tracePt t="27001" x="9434513" y="3589338"/>
          <p14:tracePt t="27006" x="9405938" y="3616325"/>
          <p14:tracePt t="27010" x="9361488" y="3643313"/>
          <p14:tracePt t="27016" x="9315450" y="3679825"/>
          <p14:tracePt t="27022" x="9269413" y="3706813"/>
          <p14:tracePt t="27026" x="9196388" y="3752850"/>
          <p14:tracePt t="27032" x="9132888" y="3798888"/>
          <p14:tracePt t="27036" x="9086850" y="3862388"/>
          <p14:tracePt t="27040" x="9032875" y="3908425"/>
          <p14:tracePt t="27047" x="8977313" y="3981450"/>
          <p14:tracePt t="27052" x="8921750" y="4064000"/>
          <p14:tracePt t="27056" x="8867775" y="4146550"/>
          <p14:tracePt t="27062" x="8831263" y="4237038"/>
          <p14:tracePt t="27066" x="8785225" y="4337050"/>
          <p14:tracePt t="27072" x="8731250" y="4438650"/>
          <p14:tracePt t="27076" x="8702675" y="4529138"/>
          <p14:tracePt t="27082" x="8685213" y="4648200"/>
          <p14:tracePt t="27086" x="8675688" y="4738688"/>
          <p14:tracePt t="27092" x="8666163" y="4811713"/>
          <p14:tracePt t="27097" x="8666163" y="4894263"/>
          <p14:tracePt t="27102" x="8675688" y="4967288"/>
          <p14:tracePt t="27106" x="8702675" y="5032375"/>
          <p14:tracePt t="27112" x="8712200" y="5076825"/>
          <p14:tracePt t="27117" x="8767763" y="5159375"/>
          <p14:tracePt t="27122" x="8794750" y="5205413"/>
          <p14:tracePt t="27126" x="8831263" y="5251450"/>
          <p14:tracePt t="27133" x="8877300" y="5295900"/>
          <p14:tracePt t="27138" x="8913813" y="5314950"/>
          <p14:tracePt t="27142" x="8967788" y="5397500"/>
          <p14:tracePt t="27146" x="9023350" y="5434013"/>
          <p14:tracePt t="27152" x="9077325" y="5441950"/>
          <p14:tracePt t="27158" x="9142413" y="5470525"/>
          <p14:tracePt t="27162" x="9232900" y="5478463"/>
          <p14:tracePt t="27168" x="9288463" y="5478463"/>
          <p14:tracePt t="27172" x="9369425" y="5487988"/>
          <p14:tracePt t="27178" x="9442450" y="5487988"/>
          <p14:tracePt t="27186" x="9515475" y="5487988"/>
          <p14:tracePt t="27192" x="9698038" y="5487988"/>
          <p14:tracePt t="27197" x="9790113" y="5487988"/>
          <p14:tracePt t="27202" x="9882188" y="5487988"/>
          <p14:tracePt t="27206" x="9982200" y="5470525"/>
          <p14:tracePt t="27212" x="10072688" y="5461000"/>
          <p14:tracePt t="27217" x="10174288" y="5414963"/>
          <p14:tracePt t="27222" x="10264775" y="5405438"/>
          <p14:tracePt t="27226" x="10328275" y="5378450"/>
          <p14:tracePt t="27233" x="10393363" y="5341938"/>
          <p14:tracePt t="27236" x="10456863" y="5305425"/>
          <p14:tracePt t="27242" x="10502900" y="5278438"/>
          <p14:tracePt t="27247" x="10547350" y="5241925"/>
          <p14:tracePt t="27252" x="10593388" y="5195888"/>
          <p14:tracePt t="27258" x="10621963" y="5168900"/>
          <p14:tracePt t="27262" x="10658475" y="5105400"/>
          <p14:tracePt t="27268" x="10675938" y="5076825"/>
          <p14:tracePt t="27272" x="10685463" y="5022850"/>
          <p14:tracePt t="27278" x="10685463" y="4959350"/>
          <p14:tracePt t="27283" x="10685463" y="4903788"/>
          <p14:tracePt t="27288" x="10685463" y="4848225"/>
          <p14:tracePt t="27292" x="10685463" y="4794250"/>
          <p14:tracePt t="27299" x="10658475" y="4711700"/>
          <p14:tracePt t="27302" x="10639425" y="4638675"/>
          <p14:tracePt t="27308" x="10602913" y="4575175"/>
          <p14:tracePt t="27312" x="10575925" y="4511675"/>
          <p14:tracePt t="27318" x="10556875" y="4446588"/>
          <p14:tracePt t="27322" x="10510838" y="4365625"/>
          <p14:tracePt t="27328" x="10483850" y="4292600"/>
          <p14:tracePt t="27334" x="10456863" y="4210050"/>
          <p14:tracePt t="27338" x="10420350" y="4127500"/>
          <p14:tracePt t="27342" x="10383838" y="4064000"/>
          <p14:tracePt t="27350" x="10347325" y="4000500"/>
          <p14:tracePt t="27352" x="10320338" y="3954463"/>
          <p14:tracePt t="27358" x="10301288" y="3908425"/>
          <p14:tracePt t="27362" x="10264775" y="3881438"/>
          <p14:tracePt t="27368" x="10237788" y="3844925"/>
          <p14:tracePt t="27374" x="10191750" y="3825875"/>
          <p14:tracePt t="27378" x="10155238" y="3789363"/>
          <p14:tracePt t="27384" x="10137775" y="3771900"/>
          <p14:tracePt t="27388" x="10109200" y="3743325"/>
          <p14:tracePt t="27394" x="10072688" y="3735388"/>
          <p14:tracePt t="27400" x="10045700" y="3706813"/>
          <p14:tracePt t="27404" x="10018713" y="3698875"/>
          <p14:tracePt t="27408" x="9982200" y="3679825"/>
          <p14:tracePt t="27416" x="9963150" y="3670300"/>
          <p14:tracePt t="27418" x="9945688" y="3670300"/>
          <p14:tracePt t="27424" x="9926638" y="3662363"/>
          <p14:tracePt t="27428" x="9909175" y="3662363"/>
          <p14:tracePt t="27434" x="9899650" y="3652838"/>
          <p14:tracePt t="27438" x="9890125" y="3643313"/>
          <p14:tracePt t="27444" x="9872663" y="3643313"/>
          <p14:tracePt t="27450" x="9836150" y="3643313"/>
          <p14:tracePt t="27454" x="9836150" y="3633788"/>
          <p14:tracePt t="27458" x="9826625" y="3633788"/>
          <p14:tracePt t="27466" x="9809163" y="3625850"/>
          <p14:tracePt t="27468" x="9790113" y="3625850"/>
          <p14:tracePt t="27474" x="9772650" y="3625850"/>
          <p14:tracePt t="27478" x="9753600" y="3625850"/>
          <p14:tracePt t="27484" x="9744075" y="3625850"/>
          <p14:tracePt t="27490" x="9726613" y="3625850"/>
          <p14:tracePt t="27494" x="9717088" y="3625850"/>
          <p14:tracePt t="27500" x="9680575" y="3625850"/>
          <p14:tracePt t="27504" x="9671050" y="3625850"/>
          <p14:tracePt t="27510" x="9661525" y="3625850"/>
          <p14:tracePt t="27516" x="9644063" y="3625850"/>
          <p14:tracePt t="27520" x="9625013" y="3633788"/>
          <p14:tracePt t="27524" x="9607550" y="3643313"/>
          <p14:tracePt t="27533" x="9588500" y="3643313"/>
          <p14:tracePt t="27534" x="9551988" y="3662363"/>
          <p14:tracePt t="27540" x="9534525" y="3679825"/>
          <p14:tracePt t="27544" x="9515475" y="3689350"/>
          <p14:tracePt t="27550" x="9507538" y="3698875"/>
          <p14:tracePt t="27554" x="9488488" y="3706813"/>
          <p14:tracePt t="27566" x="9471025" y="3716338"/>
          <p14:tracePt t="27574" x="9461500" y="3716338"/>
          <p14:tracePt t="29845" x="9451975" y="3706813"/>
          <p14:tracePt t="29850" x="9424988" y="3652838"/>
          <p14:tracePt t="29854" x="9405938" y="3625850"/>
          <p14:tracePt t="29860" x="9388475" y="3579813"/>
          <p14:tracePt t="29866" x="9361488" y="3516313"/>
          <p14:tracePt t="29870" x="9315450" y="3470275"/>
          <p14:tracePt t="29874" x="9269413" y="3387725"/>
          <p14:tracePt t="29882" x="9215438" y="3324225"/>
          <p14:tracePt t="29884" x="9178925" y="3260725"/>
          <p14:tracePt t="29890" x="9113838" y="3187700"/>
          <p14:tracePt t="29894" x="9040813" y="3105150"/>
          <p14:tracePt t="29901" x="8986838" y="3041650"/>
          <p14:tracePt t="29904" x="8921750" y="2959100"/>
          <p14:tracePt t="29910" x="8858250" y="2903538"/>
          <p14:tracePt t="29916" x="8785225" y="2803525"/>
          <p14:tracePt t="29920" x="8712200" y="2740025"/>
          <p14:tracePt t="29924" x="8648700" y="2667000"/>
          <p14:tracePt t="29935" x="8566150" y="2630488"/>
          <p14:tracePt t="29936" x="8520113" y="2574925"/>
          <p14:tracePt t="29943" x="8439150" y="2547938"/>
          <p14:tracePt t="29946" x="8393113" y="2520950"/>
          <p14:tracePt t="29952" x="8329613" y="2474913"/>
          <p14:tracePt t="29957" x="8264525" y="2455863"/>
          <p14:tracePt t="29963" x="8220075" y="2428875"/>
          <p14:tracePt t="29967" x="8154988" y="2401888"/>
          <p14:tracePt t="29972" x="8101013" y="2392363"/>
          <p14:tracePt t="29976" x="8054975" y="2374900"/>
          <p14:tracePt t="29983" x="7991475" y="2346325"/>
          <p14:tracePt t="29986" x="7926388" y="2309813"/>
          <p14:tracePt t="29992" x="7872413" y="2292350"/>
          <p14:tracePt t="29997" x="7826375" y="2282825"/>
          <p14:tracePt t="30002" x="7799388" y="2273300"/>
          <p14:tracePt t="30008" x="7762875" y="2255838"/>
          <p14:tracePt t="30012" x="7743825" y="2246313"/>
          <p14:tracePt t="30017" x="7726363" y="2236788"/>
          <p14:tracePt t="30022" x="7707313" y="2228850"/>
          <p14:tracePt t="30026" x="7689850" y="2209800"/>
          <p14:tracePt t="30038" x="7670800" y="2192338"/>
          <p14:tracePt t="30042" x="7662863" y="2182813"/>
          <p14:tracePt t="30049" x="7662863" y="2173288"/>
          <p14:tracePt t="30052" x="7653338" y="2173288"/>
          <p14:tracePt t="30058" x="7653338" y="2163763"/>
          <p14:tracePt t="30068" x="7643813" y="2163763"/>
          <p14:tracePt t="30072" x="7643813" y="2155825"/>
          <p14:tracePt t="30078" x="7643813" y="2146300"/>
          <p14:tracePt t="30083" x="7634288" y="2146300"/>
          <p14:tracePt t="30088" x="7634288" y="2136775"/>
          <p14:tracePt t="30092" x="7626350" y="2127250"/>
          <p14:tracePt t="30100" x="7616825" y="2119313"/>
          <p14:tracePt t="30102" x="7607300" y="2100263"/>
          <p14:tracePt t="30108" x="7589838" y="2090738"/>
          <p14:tracePt t="30113" x="7570788" y="2082800"/>
          <p14:tracePt t="30118" x="7561263" y="2063750"/>
          <p14:tracePt t="30122" x="7553325" y="2063750"/>
          <p14:tracePt t="30128" x="7553325" y="2054225"/>
          <p14:tracePt t="30134" x="7543800" y="2046288"/>
          <p14:tracePt t="30144" x="7543800" y="2036763"/>
          <p14:tracePt t="30149" x="7534275" y="2036763"/>
          <p14:tracePt t="30168" x="7534275" y="2017713"/>
          <p14:tracePt t="30174" x="7524750" y="2009775"/>
          <p14:tracePt t="30178" x="7507288" y="1981200"/>
          <p14:tracePt t="30184" x="7480300" y="1944688"/>
          <p14:tracePt t="30188" x="7443788" y="1917700"/>
          <p14:tracePt t="30194" x="7415213" y="1871663"/>
          <p14:tracePt t="30199" x="7361238" y="1808163"/>
          <p14:tracePt t="30204" x="7305675" y="1752600"/>
          <p14:tracePt t="30208" x="7269163" y="1708150"/>
          <p14:tracePt t="30216" x="7223125" y="1662113"/>
          <p14:tracePt t="30218" x="7186613" y="1598613"/>
          <p14:tracePt t="30224" x="7169150" y="1570038"/>
          <p14:tracePt t="30228" x="7142163" y="1543050"/>
          <p14:tracePt t="30234" x="7142163" y="1533525"/>
          <p14:tracePt t="30294" x="7132638" y="1525588"/>
          <p14:tracePt t="30304" x="7132638" y="1516063"/>
          <p14:tracePt t="30310" x="7113588" y="1506538"/>
          <p14:tracePt t="30316" x="7113588" y="1470025"/>
          <p14:tracePt t="30320" x="7096125" y="1452563"/>
          <p14:tracePt t="30324" x="7086600" y="1423988"/>
          <p14:tracePt t="30333" x="7059613" y="1397000"/>
          <p14:tracePt t="30334" x="7059613" y="1360488"/>
          <p14:tracePt t="30340" x="7040563" y="1333500"/>
          <p14:tracePt t="30344" x="7032625" y="1314450"/>
          <p14:tracePt t="30350" x="7013575" y="1296988"/>
          <p14:tracePt t="30354" x="7013575" y="1277938"/>
          <p14:tracePt t="30360" x="6996113" y="1270000"/>
          <p14:tracePt t="30366" x="6996113" y="1250950"/>
          <p14:tracePt t="30370" x="6986588" y="1250950"/>
          <p14:tracePt t="30374" x="6977063" y="1241425"/>
          <p14:tracePt t="30382" x="6977063" y="1233488"/>
          <p14:tracePt t="30386" x="6967538" y="1223963"/>
          <p14:tracePt t="30390" x="6959600" y="1223963"/>
          <p14:tracePt t="30400" x="6950075" y="1223963"/>
          <p14:tracePt t="30406" x="6940550" y="1223963"/>
          <p14:tracePt t="30410" x="6940550" y="1214438"/>
          <p14:tracePt t="30416" x="6931025" y="1204913"/>
          <p14:tracePt t="30421" x="6923088" y="1204913"/>
          <p14:tracePt t="30426" x="6913563" y="1204913"/>
          <p14:tracePt t="30433" x="6913563" y="1196975"/>
          <p14:tracePt t="30436" x="6904038" y="1196975"/>
          <p14:tracePt t="30440" x="6894513" y="1196975"/>
          <p14:tracePt t="30449" x="6886575" y="1196975"/>
          <p14:tracePt t="30450" x="6886575" y="1187450"/>
          <p14:tracePt t="30460" x="6877050" y="1187450"/>
          <p14:tracePt t="30467" x="6867525" y="1187450"/>
          <p14:tracePt t="30476" x="6850063" y="1177925"/>
          <p14:tracePt t="30486" x="6831013" y="1177925"/>
          <p14:tracePt t="30491" x="6821488" y="1168400"/>
          <p14:tracePt t="30498" x="6804025" y="1168400"/>
          <p14:tracePt t="30501" x="6784975" y="1150938"/>
          <p14:tracePt t="30506" x="6757988" y="1150938"/>
          <p14:tracePt t="30513" x="6721475" y="1141413"/>
          <p14:tracePt t="30516" x="6694488" y="1131888"/>
          <p14:tracePt t="30522" x="6675438" y="1123950"/>
          <p14:tracePt t="30526" x="6657975" y="1123950"/>
          <p14:tracePt t="30533" x="6638925" y="1114425"/>
          <p14:tracePt t="30536" x="6630988" y="1114425"/>
          <p14:tracePt t="30549" x="6621463" y="1114425"/>
          <p14:tracePt t="30552" x="6621463" y="1104900"/>
          <p14:tracePt t="30704" x="6621463" y="1095375"/>
          <p14:tracePt t="30829" x="6630988" y="1095375"/>
          <p14:tracePt t="30834" x="6638925" y="1095375"/>
          <p14:tracePt t="30840" x="6657975" y="1095375"/>
          <p14:tracePt t="30844" x="6675438" y="1095375"/>
          <p14:tracePt t="30849" x="6704013" y="1095375"/>
          <p14:tracePt t="30854" x="6731000" y="1095375"/>
          <p14:tracePt t="30860" x="6748463" y="1095375"/>
          <p14:tracePt t="30866" x="6794500" y="1095375"/>
          <p14:tracePt t="30870" x="6831013" y="1095375"/>
          <p14:tracePt t="30874" x="6877050" y="1095375"/>
          <p14:tracePt t="30882" x="6913563" y="1095375"/>
          <p14:tracePt t="30884" x="6967538" y="1095375"/>
          <p14:tracePt t="30890" x="7013575" y="1095375"/>
          <p14:tracePt t="30894" x="7050088" y="1095375"/>
          <p14:tracePt t="30900" x="7105650" y="1095375"/>
          <p14:tracePt t="30904" x="7159625" y="1095375"/>
          <p14:tracePt t="30910" x="7223125" y="1095375"/>
          <p14:tracePt t="30916" x="7278688" y="1095375"/>
          <p14:tracePt t="30920" x="7334250" y="1095375"/>
          <p14:tracePt t="30926" x="7407275" y="1095375"/>
          <p14:tracePt t="30933" x="7497763" y="1095375"/>
          <p14:tracePt t="30935" x="7570788" y="1095375"/>
          <p14:tracePt t="30940" x="7643813" y="1095375"/>
          <p14:tracePt t="30945" x="7726363" y="1095375"/>
          <p14:tracePt t="30950" x="7799388" y="1095375"/>
          <p14:tracePt t="30956" x="7853363" y="1095375"/>
          <p14:tracePt t="30960" x="7908925" y="1095375"/>
          <p14:tracePt t="30966" x="7962900" y="1095375"/>
          <p14:tracePt t="30971" x="7991475" y="1095375"/>
          <p14:tracePt t="30976" x="8035925" y="1095375"/>
          <p14:tracePt t="30983" x="8072438" y="1095375"/>
          <p14:tracePt t="30986" x="8118475" y="1095375"/>
          <p14:tracePt t="30990" x="8147050" y="1087438"/>
          <p14:tracePt t="30998" x="8174038" y="1087438"/>
          <p14:tracePt t="31000" x="8220075" y="1087438"/>
          <p14:tracePt t="31006" x="8256588" y="1087438"/>
          <p14:tracePt t="31011" x="8301038" y="1087438"/>
          <p14:tracePt t="31016" x="8329613" y="1087438"/>
          <p14:tracePt t="31020" x="8356600" y="1087438"/>
          <p14:tracePt t="31027" x="8402638" y="1087438"/>
          <p14:tracePt t="31033" x="8439150" y="1087438"/>
          <p14:tracePt t="31036" x="8475663" y="1077913"/>
          <p14:tracePt t="31042" x="8512175" y="1077913"/>
          <p14:tracePt t="31049" x="8539163" y="1077913"/>
          <p14:tracePt t="31050" x="8585200" y="1077913"/>
          <p14:tracePt t="31056" x="8612188" y="1077913"/>
          <p14:tracePt t="31061" x="8648700" y="1077913"/>
          <p14:tracePt t="31066" x="8666163" y="1077913"/>
          <p14:tracePt t="31072" x="8721725" y="1077913"/>
          <p14:tracePt t="31076" x="8758238" y="1077913"/>
          <p14:tracePt t="31082" x="8785225" y="1077913"/>
          <p14:tracePt t="31087" x="8821738" y="1077913"/>
          <p14:tracePt t="31092" x="8867775" y="1077913"/>
          <p14:tracePt t="31099" x="8904288" y="1077913"/>
          <p14:tracePt t="31102" x="8931275" y="1077913"/>
          <p14:tracePt t="31106" x="8967788" y="1077913"/>
          <p14:tracePt t="31112" x="8996363" y="1077913"/>
          <p14:tracePt t="31116" x="9023350" y="1068388"/>
          <p14:tracePt t="31123" x="9069388" y="1068388"/>
          <p14:tracePt t="31126" x="9086850" y="1068388"/>
          <p14:tracePt t="31133" x="9113838" y="1068388"/>
          <p14:tracePt t="31136" x="9132888" y="1068388"/>
          <p14:tracePt t="31142" x="9159875" y="1068388"/>
          <p14:tracePt t="31148" x="9186863" y="1058863"/>
          <p14:tracePt t="31152" x="9215438" y="1058863"/>
          <p14:tracePt t="31156" x="9251950" y="1058863"/>
          <p14:tracePt t="31163" x="9288463" y="1058863"/>
          <p14:tracePt t="31166" x="9315450" y="1058863"/>
          <p14:tracePt t="31172" x="9342438" y="1058863"/>
          <p14:tracePt t="31176" x="9388475" y="1058863"/>
          <p14:tracePt t="31183" x="9415463" y="1058863"/>
          <p14:tracePt t="31188" x="9442450" y="1058863"/>
          <p14:tracePt t="31192" x="9478963" y="1058863"/>
          <p14:tracePt t="31198" x="9507538" y="1058863"/>
          <p14:tracePt t="31202" x="9534525" y="1058863"/>
          <p14:tracePt t="31208" x="9561513" y="1058863"/>
          <p14:tracePt t="31213" x="9588500" y="1058863"/>
          <p14:tracePt t="31218" x="9625013" y="1058863"/>
          <p14:tracePt t="31222" x="9653588" y="1068388"/>
          <p14:tracePt t="31228" x="9680575" y="1068388"/>
          <p14:tracePt t="31232" x="9707563" y="1068388"/>
          <p14:tracePt t="31238" x="9744075" y="1068388"/>
          <p14:tracePt t="31242" x="9772650" y="1068388"/>
          <p14:tracePt t="31249" x="9799638" y="1068388"/>
          <p14:tracePt t="31252" x="9826625" y="1068388"/>
          <p14:tracePt t="31258" x="9853613" y="1068388"/>
          <p14:tracePt t="31263" x="9872663" y="1068388"/>
          <p14:tracePt t="31268" x="9890125" y="1068388"/>
          <p14:tracePt t="31274" x="9909175" y="1068388"/>
          <p14:tracePt t="31278" x="9926638" y="1068388"/>
          <p14:tracePt t="31282" x="9936163" y="1068388"/>
          <p14:tracePt t="31288" x="9945688" y="1068388"/>
          <p14:tracePt t="31292" x="9963150" y="1068388"/>
          <p14:tracePt t="31299" x="9972675" y="1058863"/>
          <p14:tracePt t="31324" x="9982200" y="1058863"/>
          <p14:tracePt t="31395" x="9963150" y="1058863"/>
          <p14:tracePt t="31399" x="9955213" y="1058863"/>
          <p14:tracePt t="31404" x="9926638" y="1068388"/>
          <p14:tracePt t="31408" x="9909175" y="1077913"/>
          <p14:tracePt t="31415" x="9882188" y="1087438"/>
          <p14:tracePt t="31420" x="9853613" y="1095375"/>
          <p14:tracePt t="31424" x="9817100" y="1104900"/>
          <p14:tracePt t="31428" x="9780588" y="1123950"/>
          <p14:tracePt t="31434" x="9734550" y="1131888"/>
          <p14:tracePt t="31440" x="9698038" y="1141413"/>
          <p14:tracePt t="31445" x="9617075" y="1150938"/>
          <p14:tracePt t="31450" x="9561513" y="1150938"/>
          <p14:tracePt t="31454" x="9488488" y="1168400"/>
          <p14:tracePt t="31460" x="9405938" y="1168400"/>
          <p14:tracePt t="31465" x="9332913" y="1177925"/>
          <p14:tracePt t="31470" x="9223375" y="1177925"/>
          <p14:tracePt t="31474" x="9132888" y="1177925"/>
          <p14:tracePt t="31482" x="9040813" y="1196975"/>
          <p14:tracePt t="31484" x="8940800" y="1196975"/>
          <p14:tracePt t="31490" x="8831263" y="1196975"/>
          <p14:tracePt t="31494" x="8739188" y="1204913"/>
          <p14:tracePt t="31500" x="8629650" y="1204913"/>
          <p14:tracePt t="31504" x="8520113" y="1223963"/>
          <p14:tracePt t="31510" x="8393113" y="1223963"/>
          <p14:tracePt t="31515" x="8264525" y="1233488"/>
          <p14:tracePt t="31520" x="8128000" y="1260475"/>
          <p14:tracePt t="31524" x="8035925" y="1277938"/>
          <p14:tracePt t="31532" x="7908925" y="1287463"/>
          <p14:tracePt t="31536" x="7772400" y="1333500"/>
          <p14:tracePt t="31540" x="7680325" y="1350963"/>
          <p14:tracePt t="31548" x="7580313" y="1379538"/>
          <p14:tracePt t="31550" x="7470775" y="1387475"/>
          <p14:tracePt t="31556" x="7407275" y="1416050"/>
          <p14:tracePt t="31560" x="7334250" y="1423988"/>
          <p14:tracePt t="31566" x="7259638" y="1443038"/>
          <p14:tracePt t="31570" x="7178675" y="1452563"/>
          <p14:tracePt t="31576" x="7142163" y="1460500"/>
          <p14:tracePt t="31581" x="7077075" y="1479550"/>
          <p14:tracePt t="31586" x="7023100" y="1479550"/>
          <p14:tracePt t="31590" x="6977063" y="1479550"/>
          <p14:tracePt t="31598" x="6940550" y="1479550"/>
          <p14:tracePt t="31600" x="6913563" y="1479550"/>
          <p14:tracePt t="31606" x="6894513" y="1479550"/>
          <p14:tracePt t="31610" x="6877050" y="1479550"/>
          <p14:tracePt t="31616" x="6850063" y="1489075"/>
          <p14:tracePt t="31620" x="6840538" y="1489075"/>
          <p14:tracePt t="31626" x="6831013" y="1489075"/>
          <p14:tracePt t="31632" x="6813550" y="1489075"/>
          <p14:tracePt t="31636" x="6804025" y="1489075"/>
          <p14:tracePt t="31640" x="6794500" y="1489075"/>
          <p14:tracePt t="31648" x="6784975" y="1489075"/>
          <p14:tracePt t="31652" x="6777038" y="1489075"/>
          <p14:tracePt t="31656" x="6767513" y="1489075"/>
          <p14:tracePt t="31660" x="6748463" y="1497013"/>
          <p14:tracePt t="31666" x="6740525" y="1497013"/>
          <p14:tracePt t="31673" x="6721475" y="1506538"/>
          <p14:tracePt t="31676" x="6694488" y="1506538"/>
          <p14:tracePt t="31682" x="6684963" y="1506538"/>
          <p14:tracePt t="31686" x="6667500" y="1516063"/>
          <p14:tracePt t="31692" x="6648450" y="1525588"/>
          <p14:tracePt t="31699" x="6630988" y="1525588"/>
          <p14:tracePt t="31702" x="6621463" y="1533525"/>
          <p14:tracePt t="31706" x="6611938" y="1533525"/>
          <p14:tracePt t="31713" x="6602413" y="1533525"/>
          <p14:tracePt t="31716" x="6594475" y="1543050"/>
          <p14:tracePt t="31722" x="6584950" y="1543050"/>
          <p14:tracePt t="31726" x="6584950" y="1552575"/>
          <p14:tracePt t="31736" x="6575425" y="1552575"/>
          <p14:tracePt t="31838" x="6584950" y="1552575"/>
          <p14:tracePt t="31842" x="6594475" y="1552575"/>
          <p14:tracePt t="31848" x="6611938" y="1552575"/>
          <p14:tracePt t="31854" x="6630988" y="1552575"/>
          <p14:tracePt t="31858" x="6657975" y="1543050"/>
          <p14:tracePt t="31863" x="6675438" y="1543050"/>
          <p14:tracePt t="31868" x="6694488" y="1533525"/>
          <p14:tracePt t="31873" x="6721475" y="1525588"/>
          <p14:tracePt t="31879" x="6757988" y="1516063"/>
          <p14:tracePt t="31884" x="6784975" y="1516063"/>
          <p14:tracePt t="31889" x="6813550" y="1497013"/>
          <p14:tracePt t="31892" x="6840538" y="1497013"/>
          <p14:tracePt t="31899" x="6867525" y="1497013"/>
          <p14:tracePt t="31905" x="6913563" y="1497013"/>
          <p14:tracePt t="31908" x="6959600" y="1489075"/>
          <p14:tracePt t="31919" x="7013575" y="1489075"/>
          <p14:tracePt t="31922" x="7040563" y="1489075"/>
          <p14:tracePt t="31928" x="7096125" y="1479550"/>
          <p14:tracePt t="31932" x="7142163" y="1470025"/>
          <p14:tracePt t="31950" x="7278688" y="1460500"/>
          <p14:tracePt t="31952" x="7351713" y="1460500"/>
          <p14:tracePt t="31958" x="7424738" y="1443038"/>
          <p14:tracePt t="31962" x="7507288" y="1443038"/>
          <p14:tracePt t="31968" x="7580313" y="1443038"/>
          <p14:tracePt t="31974" x="7670800" y="1443038"/>
          <p14:tracePt t="31978" x="7762875" y="1443038"/>
          <p14:tracePt t="31983" x="7816850" y="1443038"/>
          <p14:tracePt t="31989" x="7872413" y="1443038"/>
          <p14:tracePt t="31992" x="7926388" y="1443038"/>
          <p14:tracePt t="31999" x="7991475" y="1443038"/>
          <p14:tracePt t="32005" x="8018463" y="1443038"/>
          <p14:tracePt t="32008" x="8045450" y="1443038"/>
          <p14:tracePt t="32016" x="8072438" y="1443038"/>
          <p14:tracePt t="32018" x="8091488" y="1443038"/>
          <p14:tracePt t="32024" x="8108950" y="1443038"/>
          <p14:tracePt t="32029" x="8128000" y="1443038"/>
          <p14:tracePt t="32034" x="8154988" y="1443038"/>
          <p14:tracePt t="32038" x="8174038" y="1443038"/>
          <p14:tracePt t="32044" x="8191500" y="1443038"/>
          <p14:tracePt t="32049" x="8220075" y="1443038"/>
          <p14:tracePt t="32054" x="8247063" y="1443038"/>
          <p14:tracePt t="32058" x="8264525" y="1443038"/>
          <p14:tracePt t="32065" x="8301038" y="1443038"/>
          <p14:tracePt t="32068" x="8337550" y="1443038"/>
          <p14:tracePt t="32074" x="8366125" y="1443038"/>
          <p14:tracePt t="32078" x="8393113" y="1443038"/>
          <p14:tracePt t="32084" x="8439150" y="1443038"/>
          <p14:tracePt t="32090" x="8466138" y="1443038"/>
          <p14:tracePt t="32094" x="8512175" y="1443038"/>
          <p14:tracePt t="32099" x="8548688" y="1443038"/>
          <p14:tracePt t="32105" x="8593138" y="1443038"/>
          <p14:tracePt t="32108" x="8629650" y="1443038"/>
          <p14:tracePt t="32115" x="8675688" y="1443038"/>
          <p14:tracePt t="32120" x="8739188" y="1443038"/>
          <p14:tracePt t="32124" x="8785225" y="1443038"/>
          <p14:tracePt t="32128" x="8821738" y="1443038"/>
          <p14:tracePt t="32134" x="8877300" y="1443038"/>
          <p14:tracePt t="32140" x="8931275" y="1443038"/>
          <p14:tracePt t="32144" x="8977313" y="1443038"/>
          <p14:tracePt t="32150" x="9013825" y="1433513"/>
          <p14:tracePt t="32154" x="9050338" y="1433513"/>
          <p14:tracePt t="32160" x="9077325" y="1433513"/>
          <p14:tracePt t="32165" x="9113838" y="1433513"/>
          <p14:tracePt t="32170" x="9150350" y="1433513"/>
          <p14:tracePt t="32174" x="9186863" y="1433513"/>
          <p14:tracePt t="32182" x="9215438" y="1423988"/>
          <p14:tracePt t="32184" x="9269413" y="1423988"/>
          <p14:tracePt t="32190" x="9296400" y="1423988"/>
          <p14:tracePt t="32194" x="9342438" y="1416050"/>
          <p14:tracePt t="32200" x="9388475" y="1416050"/>
          <p14:tracePt t="32206" x="9415463" y="1416050"/>
          <p14:tracePt t="32210" x="9451975" y="1416050"/>
          <p14:tracePt t="32215" x="9471025" y="1406525"/>
          <p14:tracePt t="32220" x="9507538" y="1406525"/>
          <p14:tracePt t="32224" x="9534525" y="1406525"/>
          <p14:tracePt t="32232" x="9551988" y="1406525"/>
          <p14:tracePt t="32237" x="9580563" y="1397000"/>
          <p14:tracePt t="32240" x="9598025" y="1397000"/>
          <p14:tracePt t="32248" x="9617075" y="1397000"/>
          <p14:tracePt t="32250" x="9634538" y="1397000"/>
          <p14:tracePt t="32256" x="9661525" y="1397000"/>
          <p14:tracePt t="32260" x="9680575" y="1397000"/>
          <p14:tracePt t="32266" x="9698038" y="1397000"/>
          <p14:tracePt t="32270" x="9717088" y="1387475"/>
          <p14:tracePt t="32276" x="9726613" y="1387475"/>
          <p14:tracePt t="32287" x="9744075" y="1387475"/>
          <p14:tracePt t="32290" x="9753600" y="1387475"/>
          <p14:tracePt t="32299" x="9772650" y="1387475"/>
          <p14:tracePt t="32300" x="9799638" y="1387475"/>
          <p14:tracePt t="32306" x="9817100" y="1387475"/>
          <p14:tracePt t="32310" x="9845675" y="1387475"/>
          <p14:tracePt t="32316" x="9872663" y="1387475"/>
          <p14:tracePt t="32322" x="9918700" y="1387475"/>
          <p14:tracePt t="32326" x="9972675" y="1387475"/>
          <p14:tracePt t="32333" x="10009188" y="1387475"/>
          <p14:tracePt t="32336" x="10055225" y="1387475"/>
          <p14:tracePt t="32340" x="10091738" y="1387475"/>
          <p14:tracePt t="32349" x="10128250" y="1387475"/>
          <p14:tracePt t="32352" x="10155238" y="1387475"/>
          <p14:tracePt t="32356" x="10182225" y="1387475"/>
          <p14:tracePt t="32362" x="10201275" y="1387475"/>
          <p14:tracePt t="32366" x="10210800" y="1387475"/>
          <p14:tracePt t="32372" x="10218738" y="1387475"/>
          <p14:tracePt t="32442" x="10218738" y="1397000"/>
          <p14:tracePt t="32446" x="10191750" y="1397000"/>
          <p14:tracePt t="32458" x="10174288" y="1406525"/>
          <p14:tracePt t="32464" x="10164763" y="1416050"/>
          <p14:tracePt t="32466" x="10145713" y="1423988"/>
          <p14:tracePt t="32472" x="10118725" y="1433513"/>
          <p14:tracePt t="32478" x="10082213" y="1452563"/>
          <p14:tracePt t="32482" x="10055225" y="1470025"/>
          <p14:tracePt t="32488" x="10009188" y="1489075"/>
          <p14:tracePt t="32492" x="9972675" y="1497013"/>
          <p14:tracePt t="32499" x="9926638" y="1506538"/>
          <p14:tracePt t="32502" x="9845675" y="1533525"/>
          <p14:tracePt t="32508" x="9772650" y="1552575"/>
          <p14:tracePt t="32514" x="9680575" y="1562100"/>
          <p14:tracePt t="32518" x="9580563" y="1579563"/>
          <p14:tracePt t="32522" x="9451975" y="1589088"/>
          <p14:tracePt t="32528" x="9324975" y="1606550"/>
          <p14:tracePt t="32533" x="9215438" y="1606550"/>
          <p14:tracePt t="32538" x="9069388" y="1606550"/>
          <p14:tracePt t="32542" x="8959850" y="1606550"/>
          <p14:tracePt t="32549" x="8812213" y="1616075"/>
          <p14:tracePt t="32552" x="8685213" y="1616075"/>
          <p14:tracePt t="32558" x="8556625" y="1616075"/>
          <p14:tracePt t="32563" x="8447088" y="1635125"/>
          <p14:tracePt t="32568" x="8320088" y="1635125"/>
          <p14:tracePt t="32574" x="8164513" y="1643063"/>
          <p14:tracePt t="32578" x="8072438" y="1643063"/>
          <p14:tracePt t="32583" x="7962900" y="1662113"/>
          <p14:tracePt t="32588" x="7853363" y="1662113"/>
          <p14:tracePt t="32594" x="7743825" y="1662113"/>
          <p14:tracePt t="32599" x="7670800" y="1662113"/>
          <p14:tracePt t="32604" x="7580313" y="1662113"/>
          <p14:tracePt t="32608" x="7507288" y="1662113"/>
          <p14:tracePt t="32617" x="7434263" y="1662113"/>
          <p14:tracePt t="32618" x="7351713" y="1662113"/>
          <p14:tracePt t="32624" x="7296150" y="1662113"/>
          <p14:tracePt t="32630" x="7242175" y="1662113"/>
          <p14:tracePt t="32634" x="7169150" y="1662113"/>
          <p14:tracePt t="32638" x="7113588" y="1662113"/>
          <p14:tracePt t="32644" x="7069138" y="1662113"/>
          <p14:tracePt t="32648" x="7032625" y="1662113"/>
          <p14:tracePt t="32654" x="6986588" y="1662113"/>
          <p14:tracePt t="32658" x="6950075" y="1662113"/>
          <p14:tracePt t="32665" x="6904038" y="1662113"/>
          <p14:tracePt t="32668" x="6877050" y="1662113"/>
          <p14:tracePt t="32674" x="6840538" y="1662113"/>
          <p14:tracePt t="32682" x="6804025" y="1662113"/>
          <p14:tracePt t="32684" x="6777038" y="1662113"/>
          <p14:tracePt t="32690" x="6748463" y="1662113"/>
          <p14:tracePt t="32694" x="6721475" y="1662113"/>
          <p14:tracePt t="32699" x="6694488" y="1662113"/>
          <p14:tracePt t="32704" x="6675438" y="1662113"/>
          <p14:tracePt t="32710" x="6638925" y="1662113"/>
          <p14:tracePt t="32720" x="6621463" y="1662113"/>
          <p14:tracePt t="32734" x="6611938" y="1662113"/>
          <p14:tracePt t="32800" x="6602413" y="1662113"/>
          <p14:tracePt t="32837" x="6594475" y="1662113"/>
          <p14:tracePt t="32886" x="6584950" y="1662113"/>
          <p14:tracePt t="33002" x="6584950" y="1652588"/>
          <p14:tracePt t="33008" x="6602413" y="1643063"/>
          <p14:tracePt t="33013" x="6621463" y="1643063"/>
          <p14:tracePt t="33016" x="6648450" y="1625600"/>
          <p14:tracePt t="33022" x="6675438" y="1625600"/>
          <p14:tracePt t="33029" x="6694488" y="1616075"/>
          <p14:tracePt t="33032" x="6740525" y="1606550"/>
          <p14:tracePt t="33036" x="6757988" y="1598613"/>
          <p14:tracePt t="33042" x="6804025" y="1579563"/>
          <p14:tracePt t="33048" x="6831013" y="1579563"/>
          <p14:tracePt t="33053" x="6858000" y="1570038"/>
          <p14:tracePt t="33058" x="6904038" y="1570038"/>
          <p14:tracePt t="33063" x="6931025" y="1570038"/>
          <p14:tracePt t="33069" x="6967538" y="1570038"/>
          <p14:tracePt t="33072" x="7023100" y="1570038"/>
          <p14:tracePt t="33080" x="7077075" y="1570038"/>
          <p14:tracePt t="33083" x="7142163" y="1570038"/>
          <p14:tracePt t="33089" x="7196138" y="1570038"/>
          <p14:tracePt t="33092" x="7232650" y="1570038"/>
          <p14:tracePt t="33098" x="7288213" y="1570038"/>
          <p14:tracePt t="33102" x="7342188" y="1570038"/>
          <p14:tracePt t="33108" x="7388225" y="1570038"/>
          <p14:tracePt t="33114" x="7424738" y="1570038"/>
          <p14:tracePt t="33118" x="7480300" y="1570038"/>
          <p14:tracePt t="33123" x="7524750" y="1570038"/>
          <p14:tracePt t="33130" x="7561263" y="1570038"/>
          <p14:tracePt t="33132" x="7616825" y="1570038"/>
          <p14:tracePt t="33138" x="7662863" y="1570038"/>
          <p14:tracePt t="33144" x="7716838" y="1570038"/>
          <p14:tracePt t="33149" x="7753350" y="1570038"/>
          <p14:tracePt t="33152" x="7799388" y="1570038"/>
          <p14:tracePt t="33158" x="7835900" y="1570038"/>
          <p14:tracePt t="33165" x="7889875" y="1570038"/>
          <p14:tracePt t="33168" x="7935913" y="1570038"/>
          <p14:tracePt t="33174" x="7991475" y="1570038"/>
          <p14:tracePt t="33179" x="8027988" y="1570038"/>
          <p14:tracePt t="33184" x="8072438" y="1570038"/>
          <p14:tracePt t="33188" x="8108950" y="1570038"/>
          <p14:tracePt t="33194" x="8164513" y="1570038"/>
          <p14:tracePt t="33199" x="8210550" y="1570038"/>
          <p14:tracePt t="33205" x="8247063" y="1570038"/>
          <p14:tracePt t="33208" x="8293100" y="1570038"/>
          <p14:tracePt t="33216" x="8356600" y="1570038"/>
          <p14:tracePt t="33218" x="8402638" y="1570038"/>
          <p14:tracePt t="33224" x="8456613" y="1570038"/>
          <p14:tracePt t="33229" x="8529638" y="1570038"/>
          <p14:tracePt t="33235" x="8602663" y="1570038"/>
          <p14:tracePt t="33238" x="8675688" y="1570038"/>
          <p14:tracePt t="33244" x="8767763" y="1570038"/>
          <p14:tracePt t="33249" x="8840788" y="1570038"/>
          <p14:tracePt t="33254" x="8921750" y="1570038"/>
          <p14:tracePt t="33260" x="9032875" y="1570038"/>
          <p14:tracePt t="33265" x="9086850" y="1570038"/>
          <p14:tracePt t="33268" x="9178925" y="1570038"/>
          <p14:tracePt t="33274" x="9232900" y="1570038"/>
          <p14:tracePt t="33282" x="9305925" y="1570038"/>
          <p14:tracePt t="33284" x="9398000" y="1570038"/>
          <p14:tracePt t="33290" x="9471025" y="1570038"/>
          <p14:tracePt t="33294" x="9551988" y="1570038"/>
          <p14:tracePt t="33300" x="9607550" y="1570038"/>
          <p14:tracePt t="33304" x="9698038" y="1589088"/>
          <p14:tracePt t="33310" x="9753600" y="1589088"/>
          <p14:tracePt t="33315" x="9817100" y="1589088"/>
          <p14:tracePt t="33320" x="9872663" y="1589088"/>
          <p14:tracePt t="33325" x="9926638" y="1606550"/>
          <p14:tracePt t="33332" x="9972675" y="1606550"/>
          <p14:tracePt t="33334" x="9999663" y="1606550"/>
          <p14:tracePt t="33340" x="10036175" y="1606550"/>
          <p14:tracePt t="33344" x="10082213" y="1616075"/>
          <p14:tracePt t="33350" x="10109200" y="1616075"/>
          <p14:tracePt t="33354" x="10145713" y="1625600"/>
          <p14:tracePt t="33360" x="10182225" y="1635125"/>
          <p14:tracePt t="33365" x="10210800" y="1643063"/>
          <p14:tracePt t="33370" x="10255250" y="1652588"/>
          <p14:tracePt t="33374" x="10320338" y="1679575"/>
          <p14:tracePt t="33382" x="10356850" y="1689100"/>
          <p14:tracePt t="33384" x="10401300" y="1698625"/>
          <p14:tracePt t="33390" x="10447338" y="1725613"/>
          <p14:tracePt t="33398" x="10510838" y="1752600"/>
          <p14:tracePt t="33400" x="10556875" y="1771650"/>
          <p14:tracePt t="33407" x="10612438" y="1781175"/>
          <p14:tracePt t="33410" x="10666413" y="1817688"/>
          <p14:tracePt t="33416" x="10721975" y="1825625"/>
          <p14:tracePt t="33420" x="10785475" y="1854200"/>
          <p14:tracePt t="33426" x="10831513" y="1890713"/>
          <p14:tracePt t="33432" x="10877550" y="1917700"/>
          <p14:tracePt t="33436" x="10941050" y="1954213"/>
          <p14:tracePt t="33440" x="10987088" y="1973263"/>
          <p14:tracePt t="33448" x="11014075" y="2009775"/>
          <p14:tracePt t="33450" x="11050588" y="2027238"/>
          <p14:tracePt t="33456" x="11068050" y="2046288"/>
          <p14:tracePt t="33461" x="11087100" y="2054225"/>
          <p14:tracePt t="33466" x="11114088" y="2073275"/>
          <p14:tracePt t="33470" x="11150600" y="2100263"/>
          <p14:tracePt t="33477" x="11177588" y="2119313"/>
          <p14:tracePt t="33483" x="11214100" y="2146300"/>
          <p14:tracePt t="33486" x="11260138" y="2200275"/>
          <p14:tracePt t="33492" x="11342688" y="2255838"/>
          <p14:tracePt t="33498" x="11406188" y="2319338"/>
          <p14:tracePt t="33500" x="11488738" y="2374900"/>
          <p14:tracePt t="33506" x="11580813" y="2447925"/>
          <p14:tracePt t="33515" x="11661775" y="2511425"/>
          <p14:tracePt t="33517" x="11744325" y="2584450"/>
          <p14:tracePt t="33522" x="11807825" y="2638425"/>
          <p14:tracePt t="33526" x="11890375" y="2674938"/>
          <p14:tracePt t="33533" x="11972925" y="2730500"/>
          <p14:tracePt t="33536" x="12055475" y="2784475"/>
          <p14:tracePt t="33542" x="12118975" y="2830513"/>
          <p14:tracePt t="33549" x="12182475" y="28495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rduino UNO R3 Pinout">
            <a:extLst>
              <a:ext uri="{FF2B5EF4-FFF2-40B4-BE49-F238E27FC236}">
                <a16:creationId xmlns:a16="http://schemas.microsoft.com/office/drawing/2014/main" id="{63F3ED19-E764-4807-AACA-470B128A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42F95CA-7081-45E9-A582-DF4788129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7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8"/>
    </mc:Choice>
    <mc:Fallback>
      <p:transition spd="slow" advTm="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8" x="11982450" y="3241675"/>
          <p14:tracePt t="492" x="11872913" y="3224213"/>
          <p14:tracePt t="498" x="11726863" y="3205163"/>
          <p14:tracePt t="502" x="11598275" y="3195638"/>
          <p14:tracePt t="508" x="11415713" y="3178175"/>
          <p14:tracePt t="514" x="11269663" y="3151188"/>
          <p14:tracePt t="518" x="11104563" y="3132138"/>
          <p14:tracePt t="522" x="10950575" y="3105150"/>
          <p14:tracePt t="531" x="10785475" y="3086100"/>
          <p14:tracePt t="532" x="10556875" y="3059113"/>
          <p14:tracePt t="538" x="10374313" y="3041650"/>
          <p14:tracePt t="542" x="10137775" y="2986088"/>
          <p14:tracePt t="548" x="9890125" y="2959100"/>
          <p14:tracePt t="552" x="9598025" y="2894013"/>
          <p14:tracePt t="558" x="9315450" y="2840038"/>
          <p14:tracePt t="564" x="9086850" y="2767013"/>
          <p14:tracePt t="568" x="8858250" y="2703513"/>
          <p14:tracePt t="574" x="8639175" y="2647950"/>
          <p14:tracePt t="580" x="8447088" y="2584450"/>
          <p14:tracePt t="582" x="8274050" y="2538413"/>
          <p14:tracePt t="588" x="8147050" y="2492375"/>
          <p14:tracePt t="592" x="8054975" y="2484438"/>
          <p14:tracePt t="598" x="7991475" y="2484438"/>
          <p14:tracePt t="604" x="7918450" y="2484438"/>
          <p14:tracePt t="609" x="7908925" y="2484438"/>
          <p14:tracePt t="754" x="7918450" y="2484438"/>
          <p14:tracePt t="761" x="8072438" y="2484438"/>
          <p14:tracePt t="764" x="8154988" y="2484438"/>
          <p14:tracePt t="770" x="8210550" y="2492375"/>
          <p14:tracePt t="774" x="8310563" y="2538413"/>
          <p14:tracePt t="780" x="8393113" y="2547938"/>
          <p14:tracePt t="784" x="8447088" y="2574925"/>
          <p14:tracePt t="790" x="8502650" y="2574925"/>
          <p14:tracePt t="797" x="8548688" y="2574925"/>
          <p14:tracePt t="800" x="8585200" y="2574925"/>
          <p14:tracePt t="804" x="8621713" y="2574925"/>
          <p14:tracePt t="811" x="8639175" y="2574925"/>
          <p14:tracePt t="820" x="8639175" y="2565400"/>
          <p14:tracePt t="826" x="8639175" y="2547938"/>
          <p14:tracePt t="832" x="8629650" y="2528888"/>
          <p14:tracePt t="836" x="8612188" y="2501900"/>
          <p14:tracePt t="840" x="8566150" y="2455863"/>
          <p14:tracePt t="847" x="8502650" y="2382838"/>
          <p14:tracePt t="850" x="8429625" y="2338388"/>
          <p14:tracePt t="856" x="8410575" y="2319338"/>
          <p14:tracePt t="861" x="8402638" y="2282825"/>
          <p14:tracePt t="866" x="8383588" y="2228850"/>
          <p14:tracePt t="870" x="8374063" y="2200275"/>
          <p14:tracePt t="882" x="8301038" y="2109788"/>
          <p14:tracePt t="887" x="8256588" y="2054225"/>
          <p14:tracePt t="890" x="8201025" y="1973263"/>
          <p14:tracePt t="896" x="8147050" y="1927225"/>
          <p14:tracePt t="900" x="8064500" y="1817688"/>
          <p14:tracePt t="906" x="7999413" y="1735138"/>
          <p14:tracePt t="911" x="7918450" y="1652588"/>
          <p14:tracePt t="916" x="7835900" y="1552575"/>
          <p14:tracePt t="920" x="7772400" y="1452563"/>
          <p14:tracePt t="926" x="7707313" y="1370013"/>
          <p14:tracePt t="932" x="7634288" y="1306513"/>
          <p14:tracePt t="936" x="7553325" y="1214438"/>
          <p14:tracePt t="942" x="7470775" y="1150938"/>
          <p14:tracePt t="948" x="7407275" y="1095375"/>
          <p14:tracePt t="950" x="7315200" y="1022350"/>
          <p14:tracePt t="956" x="7278688" y="1004888"/>
          <p14:tracePt t="963" x="7169150" y="931863"/>
          <p14:tracePt t="966" x="7105650" y="876300"/>
          <p14:tracePt t="972" x="7023100" y="839788"/>
          <p14:tracePt t="976" x="6977063" y="812800"/>
          <p14:tracePt t="982" x="6913563" y="757238"/>
          <p14:tracePt t="986" x="6850063" y="739775"/>
          <p14:tracePt t="992" x="6813550" y="712788"/>
          <p14:tracePt t="997" x="6748463" y="684213"/>
          <p14:tracePt t="1002" x="6711950" y="666750"/>
          <p14:tracePt t="1006" x="6657975" y="647700"/>
          <p14:tracePt t="1014" x="6611938" y="620713"/>
          <p14:tracePt t="1016" x="6548438" y="593725"/>
          <p14:tracePt t="1022" x="6511925" y="584200"/>
          <p14:tracePt t="1030" x="6429375" y="557213"/>
          <p14:tracePt t="1032" x="6383338" y="547688"/>
          <p14:tracePt t="1036" x="6346825" y="538163"/>
          <p14:tracePt t="1042" x="6292850" y="538163"/>
          <p14:tracePt t="1048" x="6227763" y="530225"/>
          <p14:tracePt t="1052" x="6183313" y="520700"/>
          <p14:tracePt t="1058" x="6127750" y="520700"/>
          <p14:tracePt t="1064" x="6073775" y="501650"/>
          <p14:tracePt t="1066" x="6045200" y="501650"/>
          <p14:tracePt t="1072" x="5981700" y="493713"/>
          <p14:tracePt t="1079" x="5927725" y="493713"/>
          <p14:tracePt t="1082" x="5899150" y="493713"/>
          <p14:tracePt t="1088" x="5862638" y="493713"/>
          <p14:tracePt t="1092" x="5818188" y="493713"/>
          <p14:tracePt t="1098" x="5781675" y="493713"/>
          <p14:tracePt t="1102" x="5735638" y="493713"/>
          <p14:tracePt t="1108" x="5699125" y="493713"/>
          <p14:tracePt t="1113" x="5653088" y="493713"/>
          <p14:tracePt t="1118" x="5616575" y="493713"/>
          <p14:tracePt t="1122" x="5570538" y="493713"/>
          <p14:tracePt t="1130" x="5534025" y="493713"/>
          <p14:tracePt t="1132" x="5487988" y="493713"/>
          <p14:tracePt t="1138" x="5461000" y="493713"/>
          <p14:tracePt t="1142" x="5414963" y="493713"/>
          <p14:tracePt t="1148" x="5378450" y="493713"/>
          <p14:tracePt t="1152" x="5351463" y="493713"/>
          <p14:tracePt t="1158" x="5305425" y="493713"/>
          <p14:tracePt t="1164" x="5278438" y="493713"/>
          <p14:tracePt t="1168" x="5232400" y="511175"/>
          <p14:tracePt t="1174" x="5205413" y="511175"/>
          <p14:tracePt t="1180" x="5178425" y="511175"/>
          <p14:tracePt t="1182" x="5159375" y="511175"/>
          <p14:tracePt t="1188" x="5132388" y="520700"/>
          <p14:tracePt t="1197" x="5114925" y="520700"/>
          <p14:tracePt t="1198" x="5095875" y="520700"/>
          <p14:tracePt t="1204" x="5086350" y="520700"/>
          <p14:tracePt t="1208" x="5068888" y="520700"/>
          <p14:tracePt t="1214" x="5049838" y="520700"/>
          <p14:tracePt t="1218" x="5032375" y="530225"/>
          <p14:tracePt t="1224" x="5022850" y="530225"/>
          <p14:tracePt t="1230" x="5013325" y="530225"/>
          <p14:tracePt t="1234" x="4995863" y="530225"/>
          <p14:tracePt t="1238" x="4976813" y="530225"/>
          <p14:tracePt t="1246" x="4940300" y="530225"/>
          <p14:tracePt t="1248" x="4932363" y="530225"/>
          <p14:tracePt t="1254" x="4895850" y="530225"/>
          <p14:tracePt t="1258" x="4876800" y="530225"/>
          <p14:tracePt t="1264" x="4849813" y="530225"/>
          <p14:tracePt t="1268" x="4821238" y="530225"/>
          <p14:tracePt t="1274" x="4803775" y="530225"/>
          <p14:tracePt t="1280" x="4776788" y="530225"/>
          <p14:tracePt t="1284" x="4757738" y="530225"/>
          <p14:tracePt t="1290" x="4730750" y="530225"/>
          <p14:tracePt t="1297" x="4703763" y="530225"/>
          <p14:tracePt t="1300" x="4684713" y="530225"/>
          <p14:tracePt t="1304" x="4667250" y="530225"/>
          <p14:tracePt t="1310" x="4630738" y="538163"/>
          <p14:tracePt t="1314" x="4611688" y="547688"/>
          <p14:tracePt t="1320" x="4594225" y="557213"/>
          <p14:tracePt t="1325" x="4565650" y="566738"/>
          <p14:tracePt t="1330" x="4548188" y="574675"/>
          <p14:tracePt t="1334" x="4529138" y="593725"/>
          <p14:tracePt t="1341" x="4521200" y="611188"/>
          <p14:tracePt t="1346" x="4492625" y="620713"/>
          <p14:tracePt t="1350" x="4465638" y="639763"/>
          <p14:tracePt t="1354" x="4448175" y="684213"/>
          <p14:tracePt t="1360" x="4419600" y="720725"/>
          <p14:tracePt t="1364" x="4392613" y="766763"/>
          <p14:tracePt t="1370" x="4365625" y="822325"/>
          <p14:tracePt t="1374" x="4338638" y="903288"/>
          <p14:tracePt t="1380" x="4319588" y="985838"/>
          <p14:tracePt t="1384" x="4292600" y="1041400"/>
          <p14:tracePt t="1390" x="4265613" y="1160463"/>
          <p14:tracePt t="1397" x="4237038" y="1223963"/>
          <p14:tracePt t="1400" x="4229100" y="1314450"/>
          <p14:tracePt t="1406" x="4210050" y="1387475"/>
          <p14:tracePt t="1410" x="4210050" y="1460500"/>
          <p14:tracePt t="1416" x="4200525" y="1562100"/>
          <p14:tracePt t="1420" x="4183063" y="1635125"/>
          <p14:tracePt t="1426" x="4183063" y="1725613"/>
          <p14:tracePt t="1430" x="4173538" y="1808163"/>
          <p14:tracePt t="1436" x="4173538" y="1881188"/>
          <p14:tracePt t="1441" x="4173538" y="1954213"/>
          <p14:tracePt t="1448" x="4156075" y="2046288"/>
          <p14:tracePt t="1450" x="4156075" y="2119313"/>
          <p14:tracePt t="1456" x="4156075" y="2219325"/>
          <p14:tracePt t="1460" x="4156075" y="2328863"/>
          <p14:tracePt t="1466" x="4146550" y="2438400"/>
          <p14:tracePt t="1470" x="4146550" y="2547938"/>
          <p14:tracePt t="1476" x="4146550" y="2693988"/>
          <p14:tracePt t="1480" x="4146550" y="2820988"/>
          <p14:tracePt t="1486" x="4146550" y="2968625"/>
          <p14:tracePt t="1490" x="4146550" y="3095625"/>
          <p14:tracePt t="1497" x="4146550" y="3241675"/>
          <p14:tracePt t="1500" x="4127500" y="3370263"/>
          <p14:tracePt t="1506" x="4127500" y="3516313"/>
          <p14:tracePt t="1514" x="4119563" y="3625850"/>
          <p14:tracePt t="1516" x="4119563" y="3771900"/>
          <p14:tracePt t="1522" x="4119563" y="3898900"/>
          <p14:tracePt t="1526" x="4100513" y="4027488"/>
          <p14:tracePt t="1532" x="4100513" y="4117975"/>
          <p14:tracePt t="1536" x="4100513" y="4210050"/>
          <p14:tracePt t="1542" x="4100513" y="4300538"/>
          <p14:tracePt t="1547" x="4100513" y="4383088"/>
          <p14:tracePt t="1552" x="4100513" y="4438650"/>
          <p14:tracePt t="1556" x="4100513" y="4492625"/>
          <p14:tracePt t="1563" x="4100513" y="4548188"/>
          <p14:tracePt t="1566" x="4100513" y="4592638"/>
          <p14:tracePt t="1572" x="4100513" y="4648200"/>
          <p14:tracePt t="1576" x="4100513" y="4684713"/>
          <p14:tracePt t="1582" x="4100513" y="4757738"/>
          <p14:tracePt t="1586" x="4100513" y="4794250"/>
          <p14:tracePt t="1592" x="4100513" y="4848225"/>
          <p14:tracePt t="1596" x="4100513" y="4903788"/>
          <p14:tracePt t="1602" x="4100513" y="4949825"/>
          <p14:tracePt t="1606" x="4100513" y="4976813"/>
          <p14:tracePt t="1614" x="4090988" y="5032375"/>
          <p14:tracePt t="1616" x="4090988" y="5059363"/>
          <p14:tracePt t="1622" x="4090988" y="5105400"/>
          <p14:tracePt t="1630" x="4090988" y="5141913"/>
          <p14:tracePt t="1632" x="4090988" y="5186363"/>
          <p14:tracePt t="1638" x="4090988" y="5214938"/>
          <p14:tracePt t="1642" x="4083050" y="5259388"/>
          <p14:tracePt t="1648" x="4083050" y="5287963"/>
          <p14:tracePt t="1652" x="4083050" y="5324475"/>
          <p14:tracePt t="1658" x="4083050" y="5351463"/>
          <p14:tracePt t="1663" x="4083050" y="5368925"/>
          <p14:tracePt t="1668" x="4083050" y="5405438"/>
          <p14:tracePt t="1672" x="4090988" y="5424488"/>
          <p14:tracePt t="1680" x="4090988" y="5451475"/>
          <p14:tracePt t="1682" x="4090988" y="5478463"/>
          <p14:tracePt t="1688" x="4090988" y="5497513"/>
          <p14:tracePt t="1692" x="4100513" y="5514975"/>
          <p14:tracePt t="1698" x="4110038" y="5543550"/>
          <p14:tracePt t="1704" x="4119563" y="5580063"/>
          <p14:tracePt t="1708" x="4127500" y="5616575"/>
          <p14:tracePt t="1714" x="4137025" y="5653088"/>
          <p14:tracePt t="1720" x="4156075" y="5689600"/>
          <p14:tracePt t="1724" x="4173538" y="5726113"/>
          <p14:tracePt t="1730" x="4183063" y="5753100"/>
          <p14:tracePt t="1734" x="4192588" y="5770563"/>
          <p14:tracePt t="1740" x="4210050" y="5799138"/>
          <p14:tracePt t="1746" x="4219575" y="5835650"/>
          <p14:tracePt t="1750" x="4246563" y="5862638"/>
          <p14:tracePt t="1754" x="4256088" y="5889625"/>
          <p14:tracePt t="1760" x="4273550" y="5908675"/>
          <p14:tracePt t="1764" x="4292600" y="5935663"/>
          <p14:tracePt t="1770" x="4319588" y="5945188"/>
          <p14:tracePt t="1774" x="4338638" y="5954713"/>
          <p14:tracePt t="1780" x="4356100" y="5954713"/>
          <p14:tracePt t="1784" x="4375150" y="5962650"/>
          <p14:tracePt t="1790" x="4392613" y="5962650"/>
          <p14:tracePt t="1796" x="4419600" y="5962650"/>
          <p14:tracePt t="1800" x="4438650" y="5962650"/>
          <p14:tracePt t="1804" x="4465638" y="5962650"/>
          <p14:tracePt t="1810" x="4492625" y="5954713"/>
          <p14:tracePt t="1815" x="4529138" y="5926138"/>
          <p14:tracePt t="1820" x="4565650" y="5908675"/>
          <p14:tracePt t="1824" x="4611688" y="5889625"/>
          <p14:tracePt t="1831" x="4648200" y="5872163"/>
          <p14:tracePt t="1836" x="4694238" y="5853113"/>
          <p14:tracePt t="1840" x="4776788" y="5807075"/>
          <p14:tracePt t="1846" x="4849813" y="5799138"/>
          <p14:tracePt t="1850" x="4932363" y="5789613"/>
          <p14:tracePt t="1856" x="5022850" y="5762625"/>
          <p14:tracePt t="1860" x="5122863" y="5743575"/>
          <p14:tracePt t="1866" x="5232400" y="5743575"/>
          <p14:tracePt t="1870" x="5305425" y="5734050"/>
          <p14:tracePt t="1876" x="5414963" y="5716588"/>
          <p14:tracePt t="1881" x="5524500" y="5716588"/>
          <p14:tracePt t="1886" x="5616575" y="5716588"/>
          <p14:tracePt t="1898" x="5845175" y="5716588"/>
          <p14:tracePt t="1900" x="5935663" y="5716588"/>
          <p14:tracePt t="1906" x="6045200" y="5716588"/>
          <p14:tracePt t="1910" x="6137275" y="5716588"/>
          <p14:tracePt t="1916" x="6210300" y="5716588"/>
          <p14:tracePt t="1920" x="6283325" y="5716588"/>
          <p14:tracePt t="1926" x="6373813" y="5716588"/>
          <p14:tracePt t="1930" x="6456363" y="5707063"/>
          <p14:tracePt t="1936" x="6548438" y="5707063"/>
          <p14:tracePt t="1940" x="6638925" y="5707063"/>
          <p14:tracePt t="1948" x="6711950" y="5689600"/>
          <p14:tracePt t="1950" x="6804025" y="5689600"/>
          <p14:tracePt t="1957" x="6913563" y="5680075"/>
          <p14:tracePt t="1962" x="6996113" y="5680075"/>
          <p14:tracePt t="1966" x="7105650" y="5661025"/>
          <p14:tracePt t="1972" x="7178675" y="5661025"/>
          <p14:tracePt t="1976" x="7269163" y="5661025"/>
          <p14:tracePt t="1982" x="7342188" y="5661025"/>
          <p14:tracePt t="1986" x="7415213" y="5661025"/>
          <p14:tracePt t="1990" x="7461250" y="5661025"/>
          <p14:tracePt t="1997" x="7516813" y="5661025"/>
          <p14:tracePt t="2002" x="7570788" y="5661025"/>
          <p14:tracePt t="2006" x="7597775" y="5661025"/>
          <p14:tracePt t="2014" x="7626350" y="5661025"/>
          <p14:tracePt t="2020" x="7680325" y="5661025"/>
          <p14:tracePt t="2027" x="7689850" y="5661025"/>
          <p14:tracePt t="2030" x="7699375" y="5661025"/>
          <p14:tracePt t="2036" x="7707313" y="5661025"/>
          <p14:tracePt t="2050" x="7716838" y="5661025"/>
          <p14:tracePt t="2142" x="7726363" y="5661025"/>
          <p14:tracePt t="2163" x="7735888" y="5643563"/>
          <p14:tracePt t="2166" x="7743825" y="5634038"/>
          <p14:tracePt t="2172" x="7753350" y="5616575"/>
          <p14:tracePt t="2177" x="7762875" y="5597525"/>
          <p14:tracePt t="2182" x="7772400" y="5570538"/>
          <p14:tracePt t="2188" x="7780338" y="5524500"/>
          <p14:tracePt t="2192" x="7808913" y="5441950"/>
          <p14:tracePt t="2198" x="7835900" y="5368925"/>
          <p14:tracePt t="2202" x="7853363" y="5287963"/>
          <p14:tracePt t="2206" x="7881938" y="5195888"/>
          <p14:tracePt t="2214" x="7889875" y="5076825"/>
          <p14:tracePt t="2218" x="7908925" y="4986338"/>
          <p14:tracePt t="2222" x="7918450" y="4876800"/>
          <p14:tracePt t="2230" x="7935913" y="4784725"/>
          <p14:tracePt t="2232" x="7945438" y="4665663"/>
          <p14:tracePt t="2238" x="7945438" y="4538663"/>
          <p14:tracePt t="2242" x="7962900" y="4446588"/>
          <p14:tracePt t="2248" x="7972425" y="4319588"/>
          <p14:tracePt t="2252" x="7991475" y="4227513"/>
          <p14:tracePt t="2258" x="7991475" y="4127500"/>
          <p14:tracePt t="2263" x="7991475" y="4017963"/>
          <p14:tracePt t="2268" x="7991475" y="3908425"/>
          <p14:tracePt t="2272" x="7999413" y="3835400"/>
          <p14:tracePt t="2279" x="7999413" y="3725863"/>
          <p14:tracePt t="2282" x="7999413" y="3633788"/>
          <p14:tracePt t="2288" x="7999413" y="3506788"/>
          <p14:tracePt t="2292" x="7999413" y="3414713"/>
          <p14:tracePt t="2298" x="7999413" y="3305175"/>
          <p14:tracePt t="2304" x="7999413" y="3195638"/>
          <p14:tracePt t="2308" x="7999413" y="3086100"/>
          <p14:tracePt t="2315" x="7999413" y="2976563"/>
          <p14:tracePt t="2318" x="7999413" y="2867025"/>
          <p14:tracePt t="2322" x="7999413" y="2757488"/>
          <p14:tracePt t="2330" x="7999413" y="2638425"/>
          <p14:tracePt t="2334" x="7999413" y="2528888"/>
          <p14:tracePt t="2338" x="7999413" y="2419350"/>
          <p14:tracePt t="2347" x="7999413" y="2328863"/>
          <p14:tracePt t="2348" x="7999413" y="2219325"/>
          <p14:tracePt t="2354" x="7999413" y="2109788"/>
          <p14:tracePt t="2358" x="7999413" y="2017713"/>
          <p14:tracePt t="2364" x="7981950" y="1927225"/>
          <p14:tracePt t="2368" x="7972425" y="1825625"/>
          <p14:tracePt t="2374" x="7954963" y="1752600"/>
          <p14:tracePt t="2381" x="7945438" y="1662113"/>
          <p14:tracePt t="2384" x="7926388" y="1598613"/>
          <p14:tracePt t="2388" x="7908925" y="1533525"/>
          <p14:tracePt t="2397" x="7908925" y="1497013"/>
          <p14:tracePt t="2398" x="7881938" y="1433513"/>
          <p14:tracePt t="2404" x="7872413" y="1397000"/>
          <p14:tracePt t="2408" x="7862888" y="1350963"/>
          <p14:tracePt t="2415" x="7853363" y="1314450"/>
          <p14:tracePt t="2420" x="7835900" y="1250950"/>
          <p14:tracePt t="2424" x="7826375" y="1196975"/>
          <p14:tracePt t="2430" x="7816850" y="1131888"/>
          <p14:tracePt t="2434" x="7808913" y="1087438"/>
          <p14:tracePt t="2438" x="7799388" y="1058863"/>
          <p14:tracePt t="2447" x="7780338" y="1014413"/>
          <p14:tracePt t="2450" x="7762875" y="985838"/>
          <p14:tracePt t="2454" x="7753350" y="958850"/>
          <p14:tracePt t="2460" x="7743825" y="931863"/>
          <p14:tracePt t="2464" x="7726363" y="895350"/>
          <p14:tracePt t="2470" x="7716838" y="876300"/>
          <p14:tracePt t="2474" x="7699375" y="858838"/>
          <p14:tracePt t="2480" x="7680325" y="849313"/>
          <p14:tracePt t="2484" x="7653338" y="839788"/>
          <p14:tracePt t="2490" x="7653338" y="830263"/>
          <p14:tracePt t="2497" x="7634288" y="822325"/>
          <p14:tracePt t="2500" x="7626350" y="822325"/>
          <p14:tracePt t="2511" x="7616825" y="822325"/>
          <p14:tracePt t="2516" x="7616825" y="812800"/>
          <p14:tracePt t="2530" x="7607300" y="812800"/>
          <p14:tracePt t="2534" x="7597775" y="812800"/>
          <p14:tracePt t="2546" x="7589838" y="812800"/>
          <p14:tracePt t="2556" x="7570788" y="812800"/>
          <p14:tracePt t="2559" x="7561263" y="812800"/>
          <p14:tracePt t="2566" x="7543800" y="812800"/>
          <p14:tracePt t="2570" x="7524750" y="812800"/>
          <p14:tracePt t="2577" x="7497763" y="812800"/>
          <p14:tracePt t="2581" x="7470775" y="812800"/>
          <p14:tracePt t="2586" x="7443788" y="812800"/>
          <p14:tracePt t="2590" x="7407275" y="812800"/>
          <p14:tracePt t="2596" x="7370763" y="812800"/>
          <p14:tracePt t="2600" x="7342188" y="812800"/>
          <p14:tracePt t="2606" x="7288213" y="812800"/>
          <p14:tracePt t="2613" x="7242175" y="812800"/>
          <p14:tracePt t="2616" x="7178675" y="812800"/>
          <p14:tracePt t="2620" x="7113588" y="812800"/>
          <p14:tracePt t="2626" x="7023100" y="812800"/>
          <p14:tracePt t="2631" x="6931025" y="812800"/>
          <p14:tracePt t="2636" x="6858000" y="812800"/>
          <p14:tracePt t="2640" x="6767513" y="812800"/>
          <p14:tracePt t="2647" x="6657975" y="830263"/>
          <p14:tracePt t="2650" x="6511925" y="830263"/>
          <p14:tracePt t="2656" x="6383338" y="830263"/>
          <p14:tracePt t="2661" x="6256338" y="830263"/>
          <p14:tracePt t="2666" x="6127750" y="830263"/>
          <p14:tracePt t="2672" x="5981700" y="830263"/>
          <p14:tracePt t="2676" x="5872163" y="830263"/>
          <p14:tracePt t="2682" x="5745163" y="830263"/>
          <p14:tracePt t="2686" x="5616575" y="830263"/>
          <p14:tracePt t="2692" x="5507038" y="830263"/>
          <p14:tracePt t="2697" x="5378450" y="830263"/>
          <p14:tracePt t="2702" x="5268913" y="830263"/>
          <p14:tracePt t="2706" x="5159375" y="830263"/>
          <p14:tracePt t="2714" x="5068888" y="830263"/>
          <p14:tracePt t="2716" x="4949825" y="812800"/>
          <p14:tracePt t="2722" x="4840288" y="812800"/>
          <p14:tracePt t="2728" x="4767263" y="812800"/>
          <p14:tracePt t="2732" x="4675188" y="812800"/>
          <p14:tracePt t="2736" x="4602163" y="812800"/>
          <p14:tracePt t="2743" x="4548188" y="812800"/>
          <p14:tracePt t="2747" x="4465638" y="812800"/>
          <p14:tracePt t="2752" x="4411663" y="812800"/>
          <p14:tracePt t="2756" x="4375150" y="812800"/>
          <p14:tracePt t="2764" x="4329113" y="812800"/>
          <p14:tracePt t="2768" x="4292600" y="812800"/>
          <p14:tracePt t="2772" x="4256088" y="830263"/>
          <p14:tracePt t="2777" x="4229100" y="839788"/>
          <p14:tracePt t="2782" x="4210050" y="839788"/>
          <p14:tracePt t="2788" x="4192588" y="849313"/>
          <p14:tracePt t="2792" x="4173538" y="858838"/>
          <p14:tracePt t="2798" x="4156075" y="858838"/>
          <p14:tracePt t="2808" x="4146550" y="858838"/>
          <p14:tracePt t="2928" x="4146550" y="866775"/>
          <p14:tracePt t="2938" x="4137025" y="866775"/>
          <p14:tracePt t="2946" x="4137025" y="876300"/>
          <p14:tracePt t="2948" x="4137025" y="895350"/>
          <p14:tracePt t="2954" x="4127500" y="912813"/>
          <p14:tracePt t="2958" x="4127500" y="922338"/>
          <p14:tracePt t="2964" x="4127500" y="931863"/>
          <p14:tracePt t="2968" x="4127500" y="939800"/>
          <p14:tracePt t="2980" x="4127500" y="949325"/>
          <p14:tracePt t="3094" x="4119563" y="949325"/>
          <p14:tracePt t="3136" x="4119563" y="958850"/>
          <p14:tracePt t="3140" x="4119563" y="976313"/>
          <p14:tracePt t="3146" x="4119563" y="1004888"/>
          <p14:tracePt t="3150" x="4127500" y="1050925"/>
          <p14:tracePt t="3156" x="4137025" y="1114425"/>
          <p14:tracePt t="3162" x="4164013" y="1187450"/>
          <p14:tracePt t="3166" x="4183063" y="1270000"/>
          <p14:tracePt t="3170" x="4210050" y="1343025"/>
          <p14:tracePt t="3177" x="4219575" y="1423988"/>
          <p14:tracePt t="3180" x="4237038" y="1516063"/>
          <p14:tracePt t="3186" x="4237038" y="1589088"/>
          <p14:tracePt t="3190" x="4237038" y="1662113"/>
          <p14:tracePt t="3197" x="4246563" y="1762125"/>
          <p14:tracePt t="3200" x="4246563" y="1817688"/>
          <p14:tracePt t="3206" x="4246563" y="1890713"/>
          <p14:tracePt t="3212" x="4246563" y="1944688"/>
          <p14:tracePt t="3216" x="4246563" y="2036763"/>
          <p14:tracePt t="3220" x="4246563" y="2090738"/>
          <p14:tracePt t="3227" x="4256088" y="2173288"/>
          <p14:tracePt t="3232" x="4256088" y="2246313"/>
          <p14:tracePt t="3236" x="4273550" y="2301875"/>
          <p14:tracePt t="3240" x="4273550" y="2382838"/>
          <p14:tracePt t="3247" x="4273550" y="2455863"/>
          <p14:tracePt t="3252" x="4283075" y="2528888"/>
          <p14:tracePt t="3256" x="4283075" y="2601913"/>
          <p14:tracePt t="3263" x="4283075" y="2674938"/>
          <p14:tracePt t="3266" x="4283075" y="2767013"/>
          <p14:tracePt t="3272" x="4283075" y="2867025"/>
          <p14:tracePt t="3277" x="4283075" y="2959100"/>
          <p14:tracePt t="3282" x="4283075" y="3049588"/>
          <p14:tracePt t="3286" x="4283075" y="3159125"/>
          <p14:tracePt t="3292" x="4283075" y="3251200"/>
          <p14:tracePt t="3296" x="4283075" y="3360738"/>
          <p14:tracePt t="3302" x="4283075" y="3470275"/>
          <p14:tracePt t="3306" x="4302125" y="3560763"/>
          <p14:tracePt t="3314" x="4302125" y="3652838"/>
          <p14:tracePt t="3316" x="4302125" y="3743325"/>
          <p14:tracePt t="3322" x="4302125" y="3844925"/>
          <p14:tracePt t="3326" x="4302125" y="3898900"/>
          <p14:tracePt t="3332" x="4302125" y="3971925"/>
          <p14:tracePt t="3336" x="4302125" y="4027488"/>
          <p14:tracePt t="3342" x="4302125" y="4081463"/>
          <p14:tracePt t="3348" x="4302125" y="4137025"/>
          <p14:tracePt t="3352" x="4302125" y="4173538"/>
          <p14:tracePt t="3356" x="4310063" y="4227513"/>
          <p14:tracePt t="3363" x="4319588" y="4264025"/>
          <p14:tracePt t="3368" x="4319588" y="4310063"/>
          <p14:tracePt t="3372" x="4319588" y="4346575"/>
          <p14:tracePt t="3380" x="4329113" y="4392613"/>
          <p14:tracePt t="3382" x="4329113" y="4429125"/>
          <p14:tracePt t="3388" x="4329113" y="4465638"/>
          <p14:tracePt t="3392" x="4329113" y="4519613"/>
          <p14:tracePt t="3398" x="4329113" y="4556125"/>
          <p14:tracePt t="3402" x="4338638" y="4584700"/>
          <p14:tracePt t="3409" x="4338638" y="4621213"/>
          <p14:tracePt t="3413" x="4338638" y="4657725"/>
          <p14:tracePt t="3418" x="4338638" y="4702175"/>
          <p14:tracePt t="3422" x="4346575" y="4738688"/>
          <p14:tracePt t="3429" x="4346575" y="4767263"/>
          <p14:tracePt t="3432" x="4346575" y="4811713"/>
          <p14:tracePt t="3438" x="4356100" y="4840288"/>
          <p14:tracePt t="3443" x="4356100" y="4894263"/>
          <p14:tracePt t="3448" x="4375150" y="4922838"/>
          <p14:tracePt t="3452" x="4375150" y="4967288"/>
          <p14:tracePt t="3458" x="4375150" y="5003800"/>
          <p14:tracePt t="3464" x="4383088" y="5040313"/>
          <p14:tracePt t="3468" x="4383088" y="5076825"/>
          <p14:tracePt t="3472" x="4383088" y="5105400"/>
          <p14:tracePt t="3480" x="4392613" y="5122863"/>
          <p14:tracePt t="3484" x="4392613" y="5159375"/>
          <p14:tracePt t="3489" x="4402138" y="5178425"/>
          <p14:tracePt t="3496" x="4411663" y="5195888"/>
          <p14:tracePt t="3498" x="4419600" y="5222875"/>
          <p14:tracePt t="3504" x="4429125" y="5241925"/>
          <p14:tracePt t="3508" x="4429125" y="5259388"/>
          <p14:tracePt t="3514" x="4438650" y="5268913"/>
          <p14:tracePt t="3518" x="4448175" y="5287963"/>
          <p14:tracePt t="3524" x="4448175" y="5295900"/>
          <p14:tracePt t="3529" x="4448175" y="5305425"/>
          <p14:tracePt t="3534" x="4456113" y="5314950"/>
          <p14:tracePt t="3538" x="4475163" y="5332413"/>
          <p14:tracePt t="3548" x="4484688" y="5332413"/>
          <p14:tracePt t="3554" x="4484688" y="5351463"/>
          <p14:tracePt t="3559" x="4492625" y="5360988"/>
          <p14:tracePt t="3564" x="4502150" y="5360988"/>
          <p14:tracePt t="3568" x="4511675" y="5368925"/>
          <p14:tracePt t="3574" x="4521200" y="5368925"/>
          <p14:tracePt t="3580" x="4521200" y="5378450"/>
          <p14:tracePt t="3590" x="4538663" y="5378450"/>
          <p14:tracePt t="3596" x="4548188" y="5378450"/>
          <p14:tracePt t="3600" x="4557713" y="5378450"/>
          <p14:tracePt t="3604" x="4575175" y="5387975"/>
          <p14:tracePt t="3614" x="4594225" y="5387975"/>
          <p14:tracePt t="3620" x="4611688" y="5387975"/>
          <p14:tracePt t="3624" x="4630738" y="5387975"/>
          <p14:tracePt t="3630" x="4657725" y="5387975"/>
          <p14:tracePt t="3634" x="4694238" y="5387975"/>
          <p14:tracePt t="3640" x="4730750" y="5387975"/>
          <p14:tracePt t="3647" x="4776788" y="5387975"/>
          <p14:tracePt t="3650" x="4830763" y="5387975"/>
          <p14:tracePt t="3654" x="4886325" y="5387975"/>
          <p14:tracePt t="3662" x="4922838" y="5387975"/>
          <p14:tracePt t="3664" x="4995863" y="5387975"/>
          <p14:tracePt t="3670" x="5068888" y="5387975"/>
          <p14:tracePt t="3674" x="5141913" y="5387975"/>
          <p14:tracePt t="3680" x="5232400" y="5387975"/>
          <p14:tracePt t="3684" x="5324475" y="5387975"/>
          <p14:tracePt t="3690" x="5407025" y="5387975"/>
          <p14:tracePt t="3696" x="5516563" y="5387975"/>
          <p14:tracePt t="3700" x="5626100" y="5368925"/>
          <p14:tracePt t="3704" x="5716588" y="5368925"/>
          <p14:tracePt t="3712" x="5808663" y="5368925"/>
          <p14:tracePt t="3716" x="5899150" y="5360988"/>
          <p14:tracePt t="3720" x="6018213" y="5360988"/>
          <p14:tracePt t="3727" x="6110288" y="5360988"/>
          <p14:tracePt t="3730" x="6200775" y="5341938"/>
          <p14:tracePt t="3736" x="6292850" y="5341938"/>
          <p14:tracePt t="3740" x="6383338" y="5341938"/>
          <p14:tracePt t="3747" x="6492875" y="5332413"/>
          <p14:tracePt t="3750" x="6584950" y="5332413"/>
          <p14:tracePt t="3756" x="6684963" y="5332413"/>
          <p14:tracePt t="3762" x="6777038" y="5332413"/>
          <p14:tracePt t="3766" x="6904038" y="5332413"/>
          <p14:tracePt t="3770" x="7013575" y="5332413"/>
          <p14:tracePt t="3776" x="7086600" y="5332413"/>
          <p14:tracePt t="3780" x="7196138" y="5314950"/>
          <p14:tracePt t="3786" x="7269163" y="5314950"/>
          <p14:tracePt t="3790" x="7378700" y="5314950"/>
          <p14:tracePt t="3796" x="7451725" y="5314950"/>
          <p14:tracePt t="3800" x="7543800" y="5314950"/>
          <p14:tracePt t="3806" x="7607300" y="5314950"/>
          <p14:tracePt t="3813" x="7662863" y="5314950"/>
          <p14:tracePt t="3816" x="7716838" y="5314950"/>
          <p14:tracePt t="3820" x="7753350" y="5314950"/>
          <p14:tracePt t="3827" x="7789863" y="5314950"/>
          <p14:tracePt t="3832" x="7826375" y="5314950"/>
          <p14:tracePt t="3836" x="7853363" y="5314950"/>
          <p14:tracePt t="3842" x="7889875" y="5314950"/>
          <p14:tracePt t="3847" x="7908925" y="5324475"/>
          <p14:tracePt t="3852" x="7918450" y="5324475"/>
          <p14:tracePt t="3856" x="7926388" y="5324475"/>
          <p14:tracePt t="3863" x="7935913" y="5332413"/>
          <p14:tracePt t="3866" x="7945438" y="5341938"/>
          <p14:tracePt t="3872" x="7962900" y="5351463"/>
          <p14:tracePt t="3877" x="7981950" y="5351463"/>
          <p14:tracePt t="3882" x="7999413" y="5360988"/>
          <p14:tracePt t="3886" x="8008938" y="5378450"/>
          <p14:tracePt t="3892" x="8027988" y="5378450"/>
          <p14:tracePt t="3896" x="8035925" y="5387975"/>
          <p14:tracePt t="3902" x="8054975" y="5397500"/>
          <p14:tracePt t="3913" x="8064500" y="5405438"/>
          <p14:tracePt t="3916" x="8072438" y="5405438"/>
          <p14:tracePt t="3929" x="8081963" y="5405438"/>
          <p14:tracePt t="3932" x="8091488" y="5405438"/>
          <p14:tracePt t="3942" x="8091488" y="5414963"/>
          <p14:tracePt t="4184" x="8091488" y="5405438"/>
          <p14:tracePt t="4191" x="8091488" y="5387975"/>
          <p14:tracePt t="4195" x="8101013" y="5368925"/>
          <p14:tracePt t="4200" x="8101013" y="5341938"/>
          <p14:tracePt t="4204" x="8108950" y="5305425"/>
          <p14:tracePt t="4213" x="8118475" y="5268913"/>
          <p14:tracePt t="4214" x="8128000" y="5222875"/>
          <p14:tracePt t="4220" x="8147050" y="5168900"/>
          <p14:tracePt t="4224" x="8147050" y="5105400"/>
          <p14:tracePt t="4230" x="8154988" y="5032375"/>
          <p14:tracePt t="4234" x="8164513" y="4959350"/>
          <p14:tracePt t="4240" x="8164513" y="4876800"/>
          <p14:tracePt t="4246" x="8183563" y="4803775"/>
          <p14:tracePt t="4250" x="8183563" y="4748213"/>
          <p14:tracePt t="4254" x="8191500" y="4657725"/>
          <p14:tracePt t="4262" x="8191500" y="4575175"/>
          <p14:tracePt t="4266" x="8191500" y="4483100"/>
          <p14:tracePt t="4270" x="8191500" y="4410075"/>
          <p14:tracePt t="4274" x="8191500" y="4337050"/>
          <p14:tracePt t="4280" x="8191500" y="4283075"/>
          <p14:tracePt t="4286" x="8191500" y="4210050"/>
          <p14:tracePt t="4290" x="8191500" y="4137025"/>
          <p14:tracePt t="4296" x="8191500" y="4054475"/>
          <p14:tracePt t="4300" x="8191500" y="3963988"/>
          <p14:tracePt t="4306" x="8191500" y="3889375"/>
          <p14:tracePt t="4313" x="8191500" y="3762375"/>
          <p14:tracePt t="4316" x="8191500" y="3689350"/>
          <p14:tracePt t="4322" x="8191500" y="3560763"/>
          <p14:tracePt t="4326" x="8191500" y="3451225"/>
          <p14:tracePt t="4332" x="8191500" y="3360738"/>
          <p14:tracePt t="4336" x="8174038" y="3251200"/>
          <p14:tracePt t="4342" x="8174038" y="3141663"/>
          <p14:tracePt t="4347" x="8164513" y="3022600"/>
          <p14:tracePt t="4352" x="8164513" y="2930525"/>
          <p14:tracePt t="4356" x="8147050" y="2840038"/>
          <p14:tracePt t="4363" x="8147050" y="2767013"/>
          <p14:tracePt t="4366" x="8137525" y="2703513"/>
          <p14:tracePt t="4372" x="8137525" y="2630488"/>
          <p14:tracePt t="4380" x="8128000" y="2574925"/>
          <p14:tracePt t="4382" x="8128000" y="2492375"/>
          <p14:tracePt t="4386" x="8108950" y="2438400"/>
          <p14:tracePt t="4392" x="8108950" y="2365375"/>
          <p14:tracePt t="4397" x="8108950" y="2309813"/>
          <p14:tracePt t="4402" x="8101013" y="2209800"/>
          <p14:tracePt t="4408" x="8101013" y="2136775"/>
          <p14:tracePt t="4414" x="8101013" y="2063750"/>
          <p14:tracePt t="4418" x="8101013" y="2009775"/>
          <p14:tracePt t="4422" x="8081963" y="1908175"/>
          <p14:tracePt t="4430" x="8081963" y="1817688"/>
          <p14:tracePt t="4432" x="8081963" y="1725613"/>
          <p14:tracePt t="4438" x="8081963" y="1652588"/>
          <p14:tracePt t="4442" x="8081963" y="1579563"/>
          <p14:tracePt t="4448" x="8081963" y="1525588"/>
          <p14:tracePt t="4452" x="8072438" y="1443038"/>
          <p14:tracePt t="4458" x="8064500" y="1387475"/>
          <p14:tracePt t="4464" x="8064500" y="1343025"/>
          <p14:tracePt t="4468" x="8064500" y="1277938"/>
          <p14:tracePt t="4472" x="8064500" y="1250950"/>
          <p14:tracePt t="4479" x="8064500" y="1214438"/>
          <p14:tracePt t="4482" x="8064500" y="1187450"/>
          <p14:tracePt t="4488" x="8064500" y="1168400"/>
          <p14:tracePt t="4497" x="8064500" y="1160463"/>
          <p14:tracePt t="4498" x="8064500" y="1150938"/>
          <p14:tracePt t="4502" x="8064500" y="1141413"/>
          <p14:tracePt t="4518" x="8064500" y="1131888"/>
          <p14:tracePt t="4654" x="8064500" y="1123950"/>
          <p14:tracePt t="4684" x="8091488" y="1131888"/>
          <p14:tracePt t="4690" x="8118475" y="1141413"/>
          <p14:tracePt t="4695" x="8164513" y="1168400"/>
          <p14:tracePt t="4700" x="8201025" y="1177925"/>
          <p14:tracePt t="4704" x="8264525" y="1214438"/>
          <p14:tracePt t="4713" x="8366125" y="1241425"/>
          <p14:tracePt t="4714" x="8483600" y="1296988"/>
          <p14:tracePt t="4720" x="8612188" y="1343025"/>
          <p14:tracePt t="4724" x="8748713" y="1406525"/>
          <p14:tracePt t="4730" x="8894763" y="1460500"/>
          <p14:tracePt t="4736" x="9096375" y="1543050"/>
          <p14:tracePt t="4740" x="9242425" y="1606550"/>
          <p14:tracePt t="4745" x="9415463" y="1679575"/>
          <p14:tracePt t="4750" x="9580563" y="1744663"/>
          <p14:tracePt t="4756" x="9772650" y="1808163"/>
          <p14:tracePt t="4762" x="9926638" y="1898650"/>
          <p14:tracePt t="4766" x="10091738" y="1963738"/>
          <p14:tracePt t="4770" x="10247313" y="2017713"/>
          <p14:tracePt t="4778" x="10393363" y="2100263"/>
          <p14:tracePt t="4781" x="10547350" y="2155825"/>
          <p14:tracePt t="4786" x="10694988" y="2236788"/>
          <p14:tracePt t="4790" x="10812463" y="2273300"/>
          <p14:tracePt t="4797" x="10950575" y="2338388"/>
          <p14:tracePt t="4800" x="11060113" y="2382838"/>
          <p14:tracePt t="4806" x="11214100" y="2455863"/>
          <p14:tracePt t="4812" x="11352213" y="2528888"/>
          <p14:tracePt t="4816" x="11461750" y="2574925"/>
          <p14:tracePt t="4820" x="11580813" y="2630488"/>
          <p14:tracePt t="4826" x="11717338" y="2693988"/>
          <p14:tracePt t="4831" x="11844338" y="2747963"/>
          <p14:tracePt t="4836" x="11982450" y="2813050"/>
          <p14:tracePt t="4840" x="12091988" y="28495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distributed Version of Original Arduino Schematic">
            <a:extLst>
              <a:ext uri="{FF2B5EF4-FFF2-40B4-BE49-F238E27FC236}">
                <a16:creationId xmlns:a16="http://schemas.microsoft.com/office/drawing/2014/main" id="{73F2842A-EB9F-41CC-884E-E8252917E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4" t="4044" r="2928" b="37678"/>
          <a:stretch/>
        </p:blipFill>
        <p:spPr bwMode="auto">
          <a:xfrm>
            <a:off x="3051425" y="-154236"/>
            <a:ext cx="6616557" cy="68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8805DF1-97ED-4D16-A4C8-5621E06A59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72240" y="7200"/>
              <a:ext cx="8391600" cy="37947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8805DF1-97ED-4D16-A4C8-5621E06A59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2880" y="-2160"/>
                <a:ext cx="8410320" cy="38134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6BFFBFF-0542-4E31-884E-A97C0EB62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93"/>
    </mc:Choice>
    <mc:Fallback>
      <p:transition spd="slow" advTm="9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29</Words>
  <Application>Microsoft Office PowerPoint</Application>
  <PresentationFormat>와이드스크린</PresentationFormat>
  <Paragraphs>7</Paragraphs>
  <Slides>12</Slides>
  <Notes>1</Notes>
  <HiddenSlides>0</HiddenSlides>
  <MMClips>12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나눔스퀘어</vt:lpstr>
      <vt:lpstr>맑은 고딕</vt:lpstr>
      <vt:lpstr>Arial</vt:lpstr>
      <vt:lpstr>Office 테마</vt:lpstr>
      <vt:lpstr>아두이노 세미나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명우</dc:creator>
  <cp:lastModifiedBy>송 명우</cp:lastModifiedBy>
  <cp:revision>7</cp:revision>
  <dcterms:created xsi:type="dcterms:W3CDTF">2020-07-01T06:43:35Z</dcterms:created>
  <dcterms:modified xsi:type="dcterms:W3CDTF">2020-07-02T15:02:55Z</dcterms:modified>
</cp:coreProperties>
</file>